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8" r:id="rId2"/>
    <p:sldMasterId id="2147483697" r:id="rId3"/>
    <p:sldMasterId id="2147483690" r:id="rId4"/>
    <p:sldMasterId id="2147483674" r:id="rId5"/>
  </p:sldMasterIdLst>
  <p:notesMasterIdLst>
    <p:notesMasterId r:id="rId18"/>
  </p:notesMasterIdLst>
  <p:sldIdLst>
    <p:sldId id="262" r:id="rId6"/>
    <p:sldId id="361" r:id="rId7"/>
    <p:sldId id="367" r:id="rId8"/>
    <p:sldId id="368" r:id="rId9"/>
    <p:sldId id="362" r:id="rId10"/>
    <p:sldId id="369" r:id="rId11"/>
    <p:sldId id="370" r:id="rId12"/>
    <p:sldId id="364" r:id="rId13"/>
    <p:sldId id="371" r:id="rId14"/>
    <p:sldId id="363" r:id="rId15"/>
    <p:sldId id="365" r:id="rId16"/>
    <p:sldId id="366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6"/>
  </p:normalViewPr>
  <p:slideViewPr>
    <p:cSldViewPr snapToGrid="0" snapToObjects="1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55AA7-FF19-43B7-8433-2998EC17A9A3}" type="datetimeFigureOut">
              <a:rPr lang="de-DE" smtClean="0"/>
              <a:t>10.10.18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3E633-C7B0-440D-B55D-C6D74FE34BC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60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start with a common task if you work with data. Think about how you would merge this list of maps, group by key and sum the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3E633-C7B0-440D-B55D-C6D74FE34BC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209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I’ll show a simple example how this looks with custom ADTs…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3E633-C7B0-440D-B55D-C6D74FE34BC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9635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have a simple DIY solution. </a:t>
            </a:r>
            <a:r>
              <a:rPr lang="en-US" dirty="0" err="1"/>
              <a:t>MMap</a:t>
            </a:r>
            <a:r>
              <a:rPr lang="en-US" dirty="0"/>
              <a:t> is a mutable map and its initialized with 0s. Then we fold/reduce the dataset and add the Keys to the Map, summing the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3E633-C7B0-440D-B55D-C6D74FE34BC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6163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same thing using cats. All you need is an import. Less code to write, less code to maintain… Who prefers this solution?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3E633-C7B0-440D-B55D-C6D74FE34BC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4408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following slides we’ll dive a bit into the magic behind this. Let’s have a trait which lets us combine things.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3E633-C7B0-440D-B55D-C6D74FE34BC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3443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want to specify how to combine </a:t>
            </a:r>
            <a:r>
              <a:rPr lang="en-US" dirty="0" err="1"/>
              <a:t>ints</a:t>
            </a:r>
            <a:r>
              <a:rPr lang="en-US" dirty="0"/>
              <a:t>, we can create an Instance of this trait.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3E633-C7B0-440D-B55D-C6D74FE34BC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1949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Folds usually need empty elements, so let’s extend it for our fold </a:t>
            </a:r>
            <a:r>
              <a:rPr lang="en-US" dirty="0" err="1"/>
              <a:t>usecase</a:t>
            </a:r>
            <a:r>
              <a:rPr lang="en-US" dirty="0"/>
              <a:t> by requiring an empty element. This is basically all we need to know to combine away!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3E633-C7B0-440D-B55D-C6D74FE34BC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145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Combining is some kind of behavior. To encapsulate such behaviors and be able to abstract over all sorts of type we need </a:t>
            </a:r>
            <a:r>
              <a:rPr lang="en-US" dirty="0" err="1"/>
              <a:t>typeclasses</a:t>
            </a:r>
            <a:r>
              <a:rPr lang="en-US" dirty="0"/>
              <a:t>. Those are usually implemented with </a:t>
            </a:r>
            <a:r>
              <a:rPr lang="en-US" dirty="0" err="1"/>
              <a:t>implicits</a:t>
            </a:r>
            <a:r>
              <a:rPr lang="en-US" dirty="0"/>
              <a:t> in </a:t>
            </a:r>
            <a:r>
              <a:rPr lang="en-US" dirty="0" err="1"/>
              <a:t>scala</a:t>
            </a:r>
            <a:r>
              <a:rPr lang="en-US" dirty="0"/>
              <a:t> and worth a talk on their own. Let’s </a:t>
            </a:r>
            <a:r>
              <a:rPr lang="en-US" dirty="0" err="1"/>
              <a:t>typeclassify</a:t>
            </a:r>
            <a:r>
              <a:rPr lang="en-US" dirty="0"/>
              <a:t> what we’ve currently done.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3E633-C7B0-440D-B55D-C6D74FE34BC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1703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the trait again. Then we have </a:t>
            </a:r>
            <a:r>
              <a:rPr lang="en-US" dirty="0" err="1"/>
              <a:t>acombine</a:t>
            </a:r>
            <a:r>
              <a:rPr lang="en-US" dirty="0"/>
              <a:t> method, which requires an implicit instance of the trait. We specify this afterwards. Now we can use combine with </a:t>
            </a:r>
            <a:r>
              <a:rPr lang="en-US" dirty="0" err="1"/>
              <a:t>ints</a:t>
            </a:r>
            <a:r>
              <a:rPr lang="en-US" dirty="0"/>
              <a:t>. If we specify more instances, we can re-use our combine function.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3E633-C7B0-440D-B55D-C6D74FE34BC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2426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Cats the names are slightly different, being taken from category theory. </a:t>
            </a:r>
            <a:r>
              <a:rPr lang="en-US" dirty="0" err="1"/>
              <a:t>Combineable</a:t>
            </a:r>
            <a:r>
              <a:rPr lang="en-US" dirty="0"/>
              <a:t> is called Semigroup and has </a:t>
            </a:r>
            <a:r>
              <a:rPr lang="en-US" dirty="0" err="1"/>
              <a:t>associviaty</a:t>
            </a:r>
            <a:r>
              <a:rPr lang="en-US" dirty="0"/>
              <a:t>.</a:t>
            </a:r>
          </a:p>
          <a:p>
            <a:r>
              <a:rPr lang="en-US" dirty="0" err="1"/>
              <a:t>Combineable</a:t>
            </a:r>
            <a:r>
              <a:rPr lang="en-US" dirty="0"/>
              <a:t> with Empty is called Monoid and combining anything with empty returns anything. The good part: The </a:t>
            </a:r>
            <a:r>
              <a:rPr lang="en-US" dirty="0" err="1"/>
              <a:t>Typeclass</a:t>
            </a:r>
            <a:r>
              <a:rPr lang="en-US" dirty="0"/>
              <a:t> instance we’ve just written is provided by cats for us and many more! This is why we didn’t have to write code at all!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3E633-C7B0-440D-B55D-C6D74FE34BC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162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44211F93-67E5-425E-992E-5137EA4E3A1D}"/>
              </a:ext>
            </a:extLst>
          </p:cNvPr>
          <p:cNvSpPr/>
          <p:nvPr userDrawn="1"/>
        </p:nvSpPr>
        <p:spPr>
          <a:xfrm>
            <a:off x="922" y="0"/>
            <a:ext cx="12193332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GB" noProof="0">
              <a:solidFill>
                <a:prstClr val="white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6FDBA2C-0F11-4A53-B0FA-AC7C07087F55}"/>
              </a:ext>
            </a:extLst>
          </p:cNvPr>
          <p:cNvSpPr/>
          <p:nvPr userDrawn="1"/>
        </p:nvSpPr>
        <p:spPr>
          <a:xfrm>
            <a:off x="-2531" y="2220562"/>
            <a:ext cx="12196784" cy="2412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C04686-8A8D-4A45-B75D-BA5C70914C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2247" y="2382267"/>
            <a:ext cx="9001552" cy="1177696"/>
          </a:xfrm>
        </p:spPr>
        <p:txBody>
          <a:bodyPr/>
          <a:lstStyle>
            <a:lvl1pPr>
              <a:lnSpc>
                <a:spcPts val="4080"/>
              </a:lnSpc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8212FF0-45F5-489A-83F1-88063064F79C}"/>
              </a:ext>
            </a:extLst>
          </p:cNvPr>
          <p:cNvSpPr/>
          <p:nvPr userDrawn="1"/>
        </p:nvSpPr>
        <p:spPr>
          <a:xfrm>
            <a:off x="2352248" y="3818659"/>
            <a:ext cx="1745478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1600" noProof="0">
                <a:solidFill>
                  <a:srgbClr val="4B4C4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www.scout24.com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4619002-D3EF-46CB-A946-C5272C8F9E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52247" y="4077493"/>
            <a:ext cx="9001551" cy="327121"/>
          </a:xfrm>
          <a:prstGeom prst="rect">
            <a:avLst/>
          </a:prstGeom>
        </p:spPr>
        <p:txBody>
          <a:bodyPr bIns="35994" anchor="b" anchorCtr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Edit master text</a:t>
            </a: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CE709AAE-BE24-4FA2-8752-D01FF774CB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800" y="2574968"/>
            <a:ext cx="1386671" cy="6697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267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800" y="476250"/>
            <a:ext cx="10945363" cy="525785"/>
          </a:xfrm>
          <a:solidFill>
            <a:schemeClr val="bg1"/>
          </a:solidFill>
          <a:effectLst>
            <a:outerShdw dist="139700" dir="10800000" sx="99000" sy="99000" algn="ctr" rotWithShape="0">
              <a:schemeClr val="accent1"/>
            </a:outerShdw>
          </a:effectLst>
        </p:spPr>
        <p:txBody>
          <a:bodyPr wrap="square" lIns="216000" tIns="108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3143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375" userDrawn="1">
          <p15:clr>
            <a:srgbClr val="FBAE40"/>
          </p15:clr>
        </p15:guide>
        <p15:guide id="2" orient="horz" pos="2443" userDrawn="1">
          <p15:clr>
            <a:srgbClr val="FBAE40"/>
          </p15:clr>
        </p15:guide>
        <p15:guide id="3" pos="3806" userDrawn="1">
          <p15:clr>
            <a:srgbClr val="FBAE40"/>
          </p15:clr>
        </p15:guide>
        <p15:guide id="4" pos="387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800" y="476250"/>
            <a:ext cx="10945363" cy="525785"/>
          </a:xfrm>
          <a:solidFill>
            <a:schemeClr val="bg1"/>
          </a:solidFill>
          <a:effectLst>
            <a:outerShdw dist="139700" dir="10800000" sx="99000" sy="99000" algn="ctr" rotWithShape="0">
              <a:schemeClr val="accent1"/>
            </a:outerShdw>
          </a:effectLst>
        </p:spPr>
        <p:txBody>
          <a:bodyPr wrap="square" lIns="216000" tIns="108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0791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375">
          <p15:clr>
            <a:srgbClr val="FBAE40"/>
          </p15:clr>
        </p15:guide>
        <p15:guide id="2" orient="horz" pos="2443" userDrawn="1">
          <p15:clr>
            <a:srgbClr val="FBAE40"/>
          </p15:clr>
        </p15:guide>
        <p15:guide id="3" pos="2669" userDrawn="1">
          <p15:clr>
            <a:srgbClr val="FBAE40"/>
          </p15:clr>
        </p15:guide>
        <p15:guide id="4" pos="2736" userDrawn="1">
          <p15:clr>
            <a:srgbClr val="FBAE40"/>
          </p15:clr>
        </p15:guide>
        <p15:guide id="5" pos="5010" userDrawn="1">
          <p15:clr>
            <a:srgbClr val="FBAE40"/>
          </p15:clr>
        </p15:guide>
        <p15:guide id="6" pos="4943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sk pl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800" y="476250"/>
            <a:ext cx="10945363" cy="525785"/>
          </a:xfrm>
          <a:solidFill>
            <a:schemeClr val="bg1"/>
          </a:solidFill>
          <a:effectLst>
            <a:outerShdw dist="139700" dir="10800000" sx="99000" sy="99000" algn="ctr" rotWithShape="0">
              <a:schemeClr val="accent1"/>
            </a:outerShdw>
          </a:effectLst>
        </p:spPr>
        <p:txBody>
          <a:bodyPr wrap="square" lIns="216000" tIns="108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2669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375" userDrawn="1">
          <p15:clr>
            <a:srgbClr val="FBAE40"/>
          </p15:clr>
        </p15:guide>
        <p15:guide id="2" orient="horz" pos="1594" userDrawn="1">
          <p15:clr>
            <a:srgbClr val="FBAE40"/>
          </p15:clr>
        </p15:guide>
        <p15:guide id="3" orient="horz" pos="1812" userDrawn="1">
          <p15:clr>
            <a:srgbClr val="FBAE40"/>
          </p15:clr>
        </p15:guide>
        <p15:guide id="4" orient="horz" pos="2023" userDrawn="1">
          <p15:clr>
            <a:srgbClr val="FBAE40"/>
          </p15:clr>
        </p15:guide>
        <p15:guide id="5" orient="horz" pos="2237" userDrawn="1">
          <p15:clr>
            <a:srgbClr val="FBAE40"/>
          </p15:clr>
        </p15:guide>
        <p15:guide id="6" orient="horz" pos="2450" userDrawn="1">
          <p15:clr>
            <a:srgbClr val="FBAE40"/>
          </p15:clr>
        </p15:guide>
        <p15:guide id="7" orient="horz" pos="2669" userDrawn="1">
          <p15:clr>
            <a:srgbClr val="FBAE40"/>
          </p15:clr>
        </p15:guide>
        <p15:guide id="8" orient="horz" pos="2882" userDrawn="1">
          <p15:clr>
            <a:srgbClr val="FBAE40"/>
          </p15:clr>
        </p15:guide>
        <p15:guide id="9" orient="horz" pos="310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76250"/>
            <a:ext cx="10944225" cy="525785"/>
          </a:xfrm>
          <a:solidFill>
            <a:schemeClr val="bg1"/>
          </a:solidFill>
          <a:effectLst>
            <a:outerShdw dist="139700" dir="10800000" sx="99000" sy="99000" algn="ctr" rotWithShape="0">
              <a:schemeClr val="accent1"/>
            </a:outerShdw>
          </a:effectLst>
        </p:spPr>
        <p:txBody>
          <a:bodyPr wrap="square" lIns="216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03E6B7A-5595-4212-B259-45E033FF92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5938" y="1665288"/>
            <a:ext cx="7200900" cy="4319587"/>
          </a:xfrm>
        </p:spPr>
        <p:txBody>
          <a:bodyPr lIns="216000"/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6" name="Inhaltsplatzhalter 8">
            <a:extLst>
              <a:ext uri="{FF2B5EF4-FFF2-40B4-BE49-F238E27FC236}">
                <a16:creationId xmlns:a16="http://schemas.microsoft.com/office/drawing/2014/main" id="{ADBCA32E-63E0-4E9D-BA74-91C8E2C570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48637" y="1665287"/>
            <a:ext cx="3311525" cy="4319587"/>
          </a:xfrm>
        </p:spPr>
        <p:txBody>
          <a:bodyPr lIns="0"/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37518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5133" userDrawn="1">
          <p15:clr>
            <a:srgbClr val="FBAE40"/>
          </p15:clr>
        </p15:guide>
        <p15:guide id="2" pos="4861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Image"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F83251B-586A-47CC-84E9-87D677A73A3E}"/>
              </a:ext>
            </a:extLst>
          </p:cNvPr>
          <p:cNvSpPr/>
          <p:nvPr userDrawn="1"/>
        </p:nvSpPr>
        <p:spPr>
          <a:xfrm>
            <a:off x="0" y="2599120"/>
            <a:ext cx="12195175" cy="1257684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88000"/>
            <a:ext cx="10515600" cy="432000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29253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Subheadline - Grey">
    <p:bg>
      <p:bgPr>
        <a:solidFill>
          <a:schemeClr val="accent6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F83251B-586A-47CC-84E9-87D677A73A3E}"/>
              </a:ext>
            </a:extLst>
          </p:cNvPr>
          <p:cNvSpPr/>
          <p:nvPr userDrawn="1"/>
        </p:nvSpPr>
        <p:spPr>
          <a:xfrm>
            <a:off x="0" y="2600908"/>
            <a:ext cx="12195175" cy="165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CCCC2B2-A04D-4323-B36B-08E6711A73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3527988"/>
            <a:ext cx="10515600" cy="25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86142"/>
            <a:ext cx="10515600" cy="432000"/>
          </a:xfrm>
        </p:spPr>
        <p:txBody>
          <a:bodyPr lIns="0"/>
          <a:lstStyle>
            <a:lvl1pPr algn="ctr"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16514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Subheadline -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F83251B-586A-47CC-84E9-87D677A73A3E}"/>
              </a:ext>
            </a:extLst>
          </p:cNvPr>
          <p:cNvSpPr/>
          <p:nvPr userDrawn="1"/>
        </p:nvSpPr>
        <p:spPr>
          <a:xfrm>
            <a:off x="0" y="2600908"/>
            <a:ext cx="12195175" cy="165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CCCC2B2-A04D-4323-B36B-08E6711A73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3527988"/>
            <a:ext cx="10515600" cy="25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86142"/>
            <a:ext cx="10515600" cy="432000"/>
          </a:xfrm>
        </p:spPr>
        <p:txBody>
          <a:bodyPr lIns="0"/>
          <a:lstStyle>
            <a:lvl1pPr algn="ctr"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87908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Subheadline - Image"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F83251B-586A-47CC-84E9-87D677A73A3E}"/>
              </a:ext>
            </a:extLst>
          </p:cNvPr>
          <p:cNvSpPr/>
          <p:nvPr userDrawn="1"/>
        </p:nvSpPr>
        <p:spPr>
          <a:xfrm>
            <a:off x="0" y="2600908"/>
            <a:ext cx="12195175" cy="1656184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CCCC2B2-A04D-4323-B36B-08E6711A73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3527988"/>
            <a:ext cx="10515600" cy="25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86142"/>
            <a:ext cx="10515600" cy="432000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01973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(Without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0CF6DDF4-EDE3-4015-B33E-4518F859AB0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noProof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000" y="1531938"/>
            <a:ext cx="4632480" cy="936625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9E0FD198-34DD-4100-8D20-0039FAE3C49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2000" y="2796540"/>
            <a:ext cx="4632480" cy="31883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576000" indent="-216000">
              <a:buClr>
                <a:schemeClr val="bg1"/>
              </a:buClr>
              <a:buFont typeface="Open Sans" panose="020B0606030504020204" pitchFamily="34" charset="0"/>
              <a:buChar char="−"/>
              <a:defRPr>
                <a:solidFill>
                  <a:schemeClr val="bg1"/>
                </a:solidFill>
              </a:defRPr>
            </a:lvl2pPr>
            <a:lvl3pPr marL="1008000" indent="-21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566900" indent="-342900">
              <a:buClr>
                <a:schemeClr val="bg1"/>
              </a:buClr>
              <a:buFont typeface="Open Sans" panose="020B0606030504020204" pitchFamily="34" charset="0"/>
              <a:buChar char="−"/>
              <a:defRPr>
                <a:solidFill>
                  <a:schemeClr val="bg1"/>
                </a:solidFill>
              </a:defRPr>
            </a:lvl4pPr>
            <a:lvl5pPr marL="1800000" indent="-21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3FD81802-6CFD-42B7-A05F-E28524E0DB65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827520" y="1531938"/>
            <a:ext cx="4632480" cy="4452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4E7A218-6F1F-4B16-9E1A-E30034CF03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65" y="453048"/>
            <a:ext cx="755398" cy="75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1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(Without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0CF6DDF4-EDE3-4015-B33E-4518F859AB0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noProof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000" y="1531938"/>
            <a:ext cx="4632480" cy="936625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9E0FD198-34DD-4100-8D20-0039FAE3C49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2000" y="2796540"/>
            <a:ext cx="4632480" cy="31883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576000" indent="-216000">
              <a:buClr>
                <a:schemeClr val="bg1"/>
              </a:buClr>
              <a:buFont typeface="Open Sans" panose="020B0606030504020204" pitchFamily="34" charset="0"/>
              <a:buChar char="−"/>
              <a:defRPr>
                <a:solidFill>
                  <a:schemeClr val="bg1"/>
                </a:solidFill>
              </a:defRPr>
            </a:lvl2pPr>
            <a:lvl3pPr marL="1008000" indent="-21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566900" indent="-342900">
              <a:buClr>
                <a:schemeClr val="bg1"/>
              </a:buClr>
              <a:buFont typeface="Open Sans" panose="020B0606030504020204" pitchFamily="34" charset="0"/>
              <a:buChar char="−"/>
              <a:defRPr>
                <a:solidFill>
                  <a:schemeClr val="bg1"/>
                </a:solidFill>
              </a:defRPr>
            </a:lvl4pPr>
            <a:lvl5pPr marL="1800000" indent="-21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3FD81802-6CFD-42B7-A05F-E28524E0DB65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827520" y="1531938"/>
            <a:ext cx="4632480" cy="4452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AB71FC3-1699-4E0F-B21E-0658D308ED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65" y="453048"/>
            <a:ext cx="755398" cy="75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3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44211F93-67E5-425E-992E-5137EA4E3A1D}"/>
              </a:ext>
            </a:extLst>
          </p:cNvPr>
          <p:cNvSpPr/>
          <p:nvPr userDrawn="1"/>
        </p:nvSpPr>
        <p:spPr>
          <a:xfrm>
            <a:off x="922" y="0"/>
            <a:ext cx="12193332" cy="6858000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GB" noProof="0">
              <a:solidFill>
                <a:prstClr val="white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6FDBA2C-0F11-4A53-B0FA-AC7C07087F55}"/>
              </a:ext>
            </a:extLst>
          </p:cNvPr>
          <p:cNvSpPr/>
          <p:nvPr userDrawn="1"/>
        </p:nvSpPr>
        <p:spPr>
          <a:xfrm>
            <a:off x="-2531" y="2220562"/>
            <a:ext cx="12196784" cy="2412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C04686-8A8D-4A45-B75D-BA5C70914C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800" y="2382335"/>
            <a:ext cx="9001552" cy="1177627"/>
          </a:xfrm>
        </p:spPr>
        <p:txBody>
          <a:bodyPr/>
          <a:lstStyle>
            <a:lvl1pPr>
              <a:lnSpc>
                <a:spcPts val="4080"/>
              </a:lnSpc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8212FF0-45F5-489A-83F1-88063064F79C}"/>
              </a:ext>
            </a:extLst>
          </p:cNvPr>
          <p:cNvSpPr/>
          <p:nvPr userDrawn="1"/>
        </p:nvSpPr>
        <p:spPr>
          <a:xfrm>
            <a:off x="2352248" y="3818659"/>
            <a:ext cx="1745478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1600" noProof="0">
                <a:solidFill>
                  <a:srgbClr val="4B4C4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www.scout24.com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4619002-D3EF-46CB-A946-C5272C8F9E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52247" y="4077493"/>
            <a:ext cx="9001551" cy="327121"/>
          </a:xfrm>
          <a:prstGeom prst="rect">
            <a:avLst/>
          </a:prstGeom>
        </p:spPr>
        <p:txBody>
          <a:bodyPr bIns="35994" anchor="b" anchorCtr="0"/>
          <a:lstStyle>
            <a:lvl1pPr marL="0" indent="0" algn="l">
              <a:buNone/>
              <a:defRPr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Edit master text</a:t>
            </a: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A5ACCB00-3A2C-46CD-B415-1F06581EA8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800" y="2574968"/>
            <a:ext cx="1386671" cy="6697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926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Image"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C21B404-ABA0-4879-8BD2-6F336FE19383}"/>
              </a:ext>
            </a:extLst>
          </p:cNvPr>
          <p:cNvSpPr/>
          <p:nvPr userDrawn="1"/>
        </p:nvSpPr>
        <p:spPr>
          <a:xfrm>
            <a:off x="0" y="1580147"/>
            <a:ext cx="12195175" cy="3761792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Textplatzhalter 6">
            <a:extLst>
              <a:ext uri="{FF2B5EF4-FFF2-40B4-BE49-F238E27FC236}">
                <a16:creationId xmlns:a16="http://schemas.microsoft.com/office/drawing/2014/main" id="{0FCE092F-1777-4343-88CC-916289721D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590116"/>
            <a:ext cx="10515600" cy="25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Maria, 26 from Berlin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AC65D98-4112-4F1F-9AE5-B5B81DDDA5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11227"/>
            <a:ext cx="10515600" cy="1678715"/>
          </a:xfrm>
        </p:spPr>
        <p:txBody>
          <a:bodyPr lIns="0" anchor="b">
            <a:spAutoFit/>
          </a:bodyPr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”</a:t>
            </a:r>
            <a:r>
              <a:rPr lang="en-GB" dirty="0" err="1"/>
              <a:t>Siminven</a:t>
            </a:r>
            <a:r>
              <a:rPr lang="en-GB" dirty="0"/>
              <a:t> </a:t>
            </a:r>
            <a:r>
              <a:rPr lang="en-GB" dirty="0" err="1"/>
              <a:t>tectur</a:t>
            </a:r>
            <a:r>
              <a:rPr lang="en-GB" dirty="0"/>
              <a:t> </a:t>
            </a:r>
            <a:r>
              <a:rPr lang="en-GB" dirty="0" err="1"/>
              <a:t>simi</a:t>
            </a:r>
            <a:r>
              <a:rPr lang="en-GB" dirty="0"/>
              <a:t>, </a:t>
            </a:r>
            <a:br>
              <a:rPr lang="en-GB" dirty="0"/>
            </a:b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volo</a:t>
            </a:r>
            <a:r>
              <a:rPr lang="en-GB" dirty="0"/>
              <a:t> </a:t>
            </a:r>
            <a:r>
              <a:rPr lang="en-GB" dirty="0" err="1"/>
              <a:t>occum</a:t>
            </a:r>
            <a:r>
              <a:rPr lang="en-GB" dirty="0"/>
              <a:t> </a:t>
            </a:r>
            <a:r>
              <a:rPr lang="en-GB" dirty="0" err="1"/>
              <a:t>dolorum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br>
              <a:rPr lang="en-GB" dirty="0"/>
            </a:br>
            <a:r>
              <a:rPr lang="en-GB" dirty="0" err="1"/>
              <a:t>simpor</a:t>
            </a:r>
            <a:r>
              <a:rPr lang="en-GB" dirty="0"/>
              <a:t> </a:t>
            </a:r>
            <a:r>
              <a:rPr lang="en-GB" dirty="0" err="1"/>
              <a:t>simil</a:t>
            </a:r>
            <a:r>
              <a:rPr lang="en-GB"/>
              <a:t> it.”</a:t>
            </a:r>
            <a:endParaRPr lang="en-GB" noProof="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E39191-07A1-42ED-95D9-472473E9ABE9}"/>
              </a:ext>
            </a:extLst>
          </p:cNvPr>
          <p:cNvSpPr/>
          <p:nvPr userDrawn="1"/>
        </p:nvSpPr>
        <p:spPr>
          <a:xfrm>
            <a:off x="5872480" y="3921760"/>
            <a:ext cx="447040" cy="81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9918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95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44211F93-67E5-425E-992E-5137EA4E3A1D}"/>
              </a:ext>
            </a:extLst>
          </p:cNvPr>
          <p:cNvSpPr/>
          <p:nvPr userDrawn="1"/>
        </p:nvSpPr>
        <p:spPr>
          <a:xfrm>
            <a:off x="922" y="0"/>
            <a:ext cx="12193332" cy="6858000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GB" noProof="0">
              <a:solidFill>
                <a:prstClr val="white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F217848-AEE5-401D-8412-172074E3F3A5}"/>
              </a:ext>
            </a:extLst>
          </p:cNvPr>
          <p:cNvSpPr/>
          <p:nvPr userDrawn="1"/>
        </p:nvSpPr>
        <p:spPr>
          <a:xfrm>
            <a:off x="-1" y="1412777"/>
            <a:ext cx="12195175" cy="4032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95DABEA-1670-479E-80A3-75D7307944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52247" y="3501992"/>
            <a:ext cx="3560874" cy="1575228"/>
          </a:xfrm>
          <a:prstGeom prst="rect">
            <a:avLst/>
          </a:prstGeom>
        </p:spPr>
        <p:txBody>
          <a:bodyPr wrap="square" bIns="35994" numCol="1" spcCol="0" anchor="t" anchorCtr="0">
            <a:noAutofit/>
          </a:bodyPr>
          <a:lstStyle>
            <a:lvl1pPr marL="0" indent="0" algn="l">
              <a:lnSpc>
                <a:spcPct val="150000"/>
              </a:lnSpc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19BDEE4E-9F1C-4EF4-8DB3-13879BC711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78880" y="3501992"/>
            <a:ext cx="5074919" cy="1575228"/>
          </a:xfrm>
          <a:prstGeom prst="rect">
            <a:avLst/>
          </a:prstGeom>
        </p:spPr>
        <p:txBody>
          <a:bodyPr wrap="square" bIns="35994" anchor="t" anchorCtr="0">
            <a:noAutofit/>
          </a:bodyPr>
          <a:lstStyle>
            <a:lvl1pPr marL="0" marR="0" indent="0" algn="l" defTabSz="91424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lang="de-DE" sz="1200" b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1100"/>
            </a:lvl2pPr>
            <a:lvl3pPr marL="0" indent="0">
              <a:buFont typeface="Arial" pitchFamily="34" charset="0"/>
              <a:buNone/>
              <a:defRPr sz="1100"/>
            </a:lvl3pPr>
            <a:lvl4pPr marL="0" indent="0">
              <a:buFont typeface="Arial" pitchFamily="34" charset="0"/>
              <a:buNone/>
              <a:defRPr sz="1100"/>
            </a:lvl4pPr>
            <a:lvl5pPr marL="0" indent="0">
              <a:buFont typeface="Arial" pitchFamily="34" charset="0"/>
              <a:buNone/>
              <a:defRPr sz="1100"/>
            </a:lvl5pPr>
          </a:lstStyle>
          <a:p>
            <a:pPr marL="0" marR="0" lvl="0" indent="0" algn="l" defTabSz="91424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Edit master text</a:t>
            </a:r>
          </a:p>
          <a:p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C04686-8A8D-4A45-B75D-BA5C70914C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2247" y="1730124"/>
            <a:ext cx="9001552" cy="1091483"/>
          </a:xfrm>
        </p:spPr>
        <p:txBody>
          <a:bodyPr/>
          <a:lstStyle>
            <a:lvl1pPr>
              <a:lnSpc>
                <a:spcPts val="4080"/>
              </a:lnSpc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5BA05F9D-EB0C-4966-BFC3-26D0682E40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800" y="1911600"/>
            <a:ext cx="1386671" cy="6697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126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44211F93-67E5-425E-992E-5137EA4E3A1D}"/>
              </a:ext>
            </a:extLst>
          </p:cNvPr>
          <p:cNvSpPr/>
          <p:nvPr userDrawn="1"/>
        </p:nvSpPr>
        <p:spPr>
          <a:xfrm>
            <a:off x="922" y="0"/>
            <a:ext cx="12193332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GB" noProof="0">
              <a:solidFill>
                <a:prstClr val="white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F217848-AEE5-401D-8412-172074E3F3A5}"/>
              </a:ext>
            </a:extLst>
          </p:cNvPr>
          <p:cNvSpPr/>
          <p:nvPr userDrawn="1"/>
        </p:nvSpPr>
        <p:spPr>
          <a:xfrm>
            <a:off x="-1" y="1412777"/>
            <a:ext cx="12195175" cy="4032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95DABEA-1670-479E-80A3-75D7307944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52247" y="3501992"/>
            <a:ext cx="3560874" cy="1575228"/>
          </a:xfrm>
          <a:prstGeom prst="rect">
            <a:avLst/>
          </a:prstGeom>
        </p:spPr>
        <p:txBody>
          <a:bodyPr wrap="square" bIns="35994" numCol="1" spcCol="0" anchor="t" anchorCtr="0">
            <a:noAutofit/>
          </a:bodyPr>
          <a:lstStyle>
            <a:lvl1pPr marL="0" indent="0" algn="l">
              <a:lnSpc>
                <a:spcPct val="150000"/>
              </a:lnSpc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19BDEE4E-9F1C-4EF4-8DB3-13879BC711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78880" y="3501992"/>
            <a:ext cx="5074919" cy="1575228"/>
          </a:xfrm>
          <a:prstGeom prst="rect">
            <a:avLst/>
          </a:prstGeom>
        </p:spPr>
        <p:txBody>
          <a:bodyPr wrap="square" bIns="35994" anchor="t" anchorCtr="0">
            <a:noAutofit/>
          </a:bodyPr>
          <a:lstStyle>
            <a:lvl1pPr marL="0" indent="0" algn="l" defTabSz="914245" rtl="0" eaLnBrk="1" latinLnBrk="0" hangingPunct="1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  <a:defRPr lang="de-DE" sz="1200" b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1100"/>
            </a:lvl2pPr>
            <a:lvl3pPr marL="0" indent="0">
              <a:buFont typeface="Arial" pitchFamily="34" charset="0"/>
              <a:buNone/>
              <a:defRPr sz="1100"/>
            </a:lvl3pPr>
            <a:lvl4pPr marL="0" indent="0">
              <a:buFont typeface="Arial" pitchFamily="34" charset="0"/>
              <a:buNone/>
              <a:defRPr sz="1100"/>
            </a:lvl4pPr>
            <a:lvl5pPr marL="0" indent="0"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3D6F429-5195-4413-AC7B-7235F6D1D1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2247" y="1730124"/>
            <a:ext cx="9001552" cy="1091483"/>
          </a:xfrm>
        </p:spPr>
        <p:txBody>
          <a:bodyPr/>
          <a:lstStyle>
            <a:lvl1pPr>
              <a:lnSpc>
                <a:spcPts val="4080"/>
              </a:lnSpc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26E02C39-BE6C-4CCF-AFDB-EB4C227BFE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800" y="1911600"/>
            <a:ext cx="1386671" cy="6697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753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C0199C-93A9-48DA-A4CA-CBD40D59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5F217848-AEE5-401D-8412-172074E3F3A5}"/>
              </a:ext>
            </a:extLst>
          </p:cNvPr>
          <p:cNvSpPr/>
          <p:nvPr userDrawn="1"/>
        </p:nvSpPr>
        <p:spPr>
          <a:xfrm>
            <a:off x="-1" y="1412777"/>
            <a:ext cx="12195175" cy="4032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95DABEA-1670-479E-80A3-75D7307944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52247" y="3501992"/>
            <a:ext cx="3560874" cy="1575228"/>
          </a:xfrm>
          <a:prstGeom prst="rect">
            <a:avLst/>
          </a:prstGeom>
        </p:spPr>
        <p:txBody>
          <a:bodyPr wrap="square" bIns="35994" numCol="1" spcCol="0" anchor="t" anchorCtr="0">
            <a:noAutofit/>
          </a:bodyPr>
          <a:lstStyle>
            <a:lvl1pPr marL="0" indent="0" algn="l">
              <a:lnSpc>
                <a:spcPct val="150000"/>
              </a:lnSpc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19BDEE4E-9F1C-4EF4-8DB3-13879BC711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78880" y="3501992"/>
            <a:ext cx="5074919" cy="1575228"/>
          </a:xfrm>
          <a:prstGeom prst="rect">
            <a:avLst/>
          </a:prstGeom>
        </p:spPr>
        <p:txBody>
          <a:bodyPr wrap="square" bIns="35994" anchor="t" anchorCtr="0">
            <a:noAutofit/>
          </a:bodyPr>
          <a:lstStyle>
            <a:lvl1pPr marL="0" indent="0" algn="l" defTabSz="914245" rtl="0" eaLnBrk="1" latinLnBrk="0" hangingPunct="1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  <a:defRPr lang="de-DE" sz="1200" b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1100"/>
            </a:lvl2pPr>
            <a:lvl3pPr marL="0" indent="0">
              <a:buFont typeface="Arial" pitchFamily="34" charset="0"/>
              <a:buNone/>
              <a:defRPr sz="1100"/>
            </a:lvl3pPr>
            <a:lvl4pPr marL="0" indent="0">
              <a:buFont typeface="Arial" pitchFamily="34" charset="0"/>
              <a:buNone/>
              <a:defRPr sz="1100"/>
            </a:lvl4pPr>
            <a:lvl5pPr marL="0" indent="0"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450400A-626C-40AB-A56E-2E250307BF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2247" y="1730124"/>
            <a:ext cx="9001552" cy="1091483"/>
          </a:xfrm>
        </p:spPr>
        <p:txBody>
          <a:bodyPr/>
          <a:lstStyle>
            <a:lvl1pPr>
              <a:lnSpc>
                <a:spcPts val="4080"/>
              </a:lnSpc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4BB99E-8E9C-407D-8D14-2701225B45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800" y="1911600"/>
            <a:ext cx="1386671" cy="6697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332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CCCC2B2-A04D-4323-B36B-08E6711A73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590116"/>
            <a:ext cx="10515600" cy="25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Maria, 26 from Berlin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11227"/>
            <a:ext cx="10515600" cy="1678715"/>
          </a:xfrm>
        </p:spPr>
        <p:txBody>
          <a:bodyPr lIns="0" anchor="b">
            <a:spAutoFit/>
          </a:bodyPr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”</a:t>
            </a:r>
            <a:r>
              <a:rPr lang="en-GB" dirty="0" err="1"/>
              <a:t>Siminven</a:t>
            </a:r>
            <a:r>
              <a:rPr lang="en-GB" dirty="0"/>
              <a:t> </a:t>
            </a:r>
            <a:r>
              <a:rPr lang="en-GB" dirty="0" err="1"/>
              <a:t>tectur</a:t>
            </a:r>
            <a:r>
              <a:rPr lang="en-GB" dirty="0"/>
              <a:t> </a:t>
            </a:r>
            <a:r>
              <a:rPr lang="en-GB" dirty="0" err="1"/>
              <a:t>simi</a:t>
            </a:r>
            <a:r>
              <a:rPr lang="en-GB" dirty="0"/>
              <a:t>, </a:t>
            </a:r>
            <a:br>
              <a:rPr lang="en-GB" dirty="0"/>
            </a:b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volo</a:t>
            </a:r>
            <a:r>
              <a:rPr lang="en-GB" dirty="0"/>
              <a:t> </a:t>
            </a:r>
            <a:r>
              <a:rPr lang="en-GB" dirty="0" err="1"/>
              <a:t>occum</a:t>
            </a:r>
            <a:r>
              <a:rPr lang="en-GB" dirty="0"/>
              <a:t> </a:t>
            </a:r>
            <a:r>
              <a:rPr lang="en-GB" dirty="0" err="1"/>
              <a:t>dolorum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br>
              <a:rPr lang="en-GB" dirty="0"/>
            </a:br>
            <a:r>
              <a:rPr lang="en-GB" dirty="0" err="1"/>
              <a:t>simpor</a:t>
            </a:r>
            <a:r>
              <a:rPr lang="en-GB" dirty="0"/>
              <a:t> </a:t>
            </a:r>
            <a:r>
              <a:rPr lang="en-GB" dirty="0" err="1"/>
              <a:t>simil</a:t>
            </a:r>
            <a:r>
              <a:rPr lang="en-GB" dirty="0"/>
              <a:t> it.”</a:t>
            </a:r>
            <a:endParaRPr lang="en-GB" noProof="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7FB5C84-3963-45A1-8FE2-617BEE3A5BAA}"/>
              </a:ext>
            </a:extLst>
          </p:cNvPr>
          <p:cNvSpPr/>
          <p:nvPr userDrawn="1"/>
        </p:nvSpPr>
        <p:spPr>
          <a:xfrm>
            <a:off x="5872480" y="3921760"/>
            <a:ext cx="447040" cy="81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5665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C18EC00-BB0D-4991-BD2A-B44F629C0666}"/>
              </a:ext>
            </a:extLst>
          </p:cNvPr>
          <p:cNvSpPr/>
          <p:nvPr userDrawn="1"/>
        </p:nvSpPr>
        <p:spPr>
          <a:xfrm>
            <a:off x="0" y="0"/>
            <a:ext cx="77168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9F213C80-68E8-44D6-ADAA-50A3618E5D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4800" y="1665288"/>
            <a:ext cx="6517825" cy="4319587"/>
          </a:xfrm>
          <a:prstGeom prst="rect">
            <a:avLst/>
          </a:prstGeom>
        </p:spPr>
        <p:txBody>
          <a:bodyPr vert="horz" lIns="216000" tIns="0" rIns="0" bIns="0" rtlCol="0">
            <a:noAutofit/>
          </a:bodyPr>
          <a:lstStyle/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541903F8-904F-4F02-A52D-963EF5360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800" y="478288"/>
            <a:ext cx="6517825" cy="525785"/>
          </a:xfrm>
          <a:solidFill>
            <a:schemeClr val="bg1"/>
          </a:solidFill>
          <a:effectLst>
            <a:outerShdw dist="115570" dir="10800000" sx="99000" sy="99000" algn="ctr" rotWithShape="0">
              <a:schemeClr val="accent1"/>
            </a:outerShdw>
          </a:effectLst>
        </p:spPr>
        <p:txBody>
          <a:bodyPr wrap="square" lIns="216000" tIns="108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8C4E75BA-6FFC-461A-AECB-DAEDB0DE54F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148637" y="1665288"/>
            <a:ext cx="3635375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9132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creenshot - Two Columns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C18EC00-BB0D-4991-BD2A-B44F629C0666}"/>
              </a:ext>
            </a:extLst>
          </p:cNvPr>
          <p:cNvSpPr/>
          <p:nvPr userDrawn="1"/>
        </p:nvSpPr>
        <p:spPr>
          <a:xfrm>
            <a:off x="0" y="0"/>
            <a:ext cx="77168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8025C41-F0BB-4155-8F4E-9F5117660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06690" y="478288"/>
            <a:ext cx="3977322" cy="529363"/>
          </a:xfrm>
          <a:solidFill>
            <a:schemeClr val="bg2"/>
          </a:solidFill>
          <a:effectLst>
            <a:outerShdw dist="88900" dir="10800000" algn="ctr" rotWithShape="0">
              <a:schemeClr val="accent1"/>
            </a:outerShdw>
          </a:effectLst>
        </p:spPr>
        <p:txBody>
          <a:bodyPr wrap="square" lIns="324000" tIns="108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E45B287C-B8D7-4F0B-9777-C406CDBDB6E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148638" y="1665288"/>
            <a:ext cx="3635374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pic>
        <p:nvPicPr>
          <p:cNvPr id="8" name="Grafik 10">
            <a:extLst>
              <a:ext uri="{FF2B5EF4-FFF2-40B4-BE49-F238E27FC236}">
                <a16:creationId xmlns:a16="http://schemas.microsoft.com/office/drawing/2014/main" id="{808045CD-2A63-48B5-A063-55DBFBCEF0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3096" y="-73981"/>
            <a:ext cx="11410858" cy="696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9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- Screenshot - Two Columns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C18EC00-BB0D-4991-BD2A-B44F629C0666}"/>
              </a:ext>
            </a:extLst>
          </p:cNvPr>
          <p:cNvSpPr/>
          <p:nvPr userDrawn="1"/>
        </p:nvSpPr>
        <p:spPr>
          <a:xfrm>
            <a:off x="0" y="0"/>
            <a:ext cx="77168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8025C41-F0BB-4155-8F4E-9F5117660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06690" y="478288"/>
            <a:ext cx="3977322" cy="529363"/>
          </a:xfrm>
          <a:solidFill>
            <a:schemeClr val="bg2"/>
          </a:solidFill>
          <a:effectLst>
            <a:outerShdw dist="88900" dir="10800000" algn="ctr" rotWithShape="0">
              <a:schemeClr val="accent1"/>
            </a:outerShdw>
          </a:effectLst>
        </p:spPr>
        <p:txBody>
          <a:bodyPr wrap="square" lIns="324000" tIns="108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E45B287C-B8D7-4F0B-9777-C406CDBDB6E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148638" y="1665288"/>
            <a:ext cx="3635374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6934E80-DF5C-4D88-8CE9-C5B7AAB39E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2721" y="-785808"/>
            <a:ext cx="11671775" cy="842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Screenshot - Two Columns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C18EC00-BB0D-4991-BD2A-B44F629C0666}"/>
              </a:ext>
            </a:extLst>
          </p:cNvPr>
          <p:cNvSpPr/>
          <p:nvPr userDrawn="1"/>
        </p:nvSpPr>
        <p:spPr>
          <a:xfrm>
            <a:off x="0" y="0"/>
            <a:ext cx="77168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8025C41-F0BB-4155-8F4E-9F5117660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06690" y="478288"/>
            <a:ext cx="3977322" cy="529363"/>
          </a:xfrm>
          <a:solidFill>
            <a:schemeClr val="bg2"/>
          </a:solidFill>
          <a:effectLst>
            <a:outerShdw dist="88900" dir="10800000" algn="ctr" rotWithShape="0">
              <a:schemeClr val="accent1"/>
            </a:outerShdw>
          </a:effectLst>
        </p:spPr>
        <p:txBody>
          <a:bodyPr wrap="square" lIns="324000" tIns="108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E45B287C-B8D7-4F0B-9777-C406CDBDB6E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148637" y="1665288"/>
            <a:ext cx="3635375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B9A3366-011D-4631-A742-ADB56E130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40" y="-2160139"/>
            <a:ext cx="6388381" cy="111652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508731D-73A9-43B7-ABF2-F1AFCD4246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402" y="1636873"/>
            <a:ext cx="4629322" cy="56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0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217578-AB53-4D4F-8878-8C041DC5A5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6FDBA2C-0F11-4A53-B0FA-AC7C07087F55}"/>
              </a:ext>
            </a:extLst>
          </p:cNvPr>
          <p:cNvSpPr/>
          <p:nvPr userDrawn="1"/>
        </p:nvSpPr>
        <p:spPr>
          <a:xfrm>
            <a:off x="0" y="2221200"/>
            <a:ext cx="12196784" cy="24122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C04686-8A8D-4A45-B75D-BA5C70914C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2247" y="2382335"/>
            <a:ext cx="9001552" cy="1176989"/>
          </a:xfrm>
        </p:spPr>
        <p:txBody>
          <a:bodyPr/>
          <a:lstStyle>
            <a:lvl1pPr>
              <a:lnSpc>
                <a:spcPts val="4080"/>
              </a:lnSpc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8212FF0-45F5-489A-83F1-88063064F79C}"/>
              </a:ext>
            </a:extLst>
          </p:cNvPr>
          <p:cNvSpPr/>
          <p:nvPr userDrawn="1"/>
        </p:nvSpPr>
        <p:spPr>
          <a:xfrm>
            <a:off x="2352248" y="3818659"/>
            <a:ext cx="1745478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1600" noProof="0">
                <a:solidFill>
                  <a:srgbClr val="4B4C4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www.scout24.com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4619002-D3EF-46CB-A946-C5272C8F9E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52247" y="4077493"/>
            <a:ext cx="9001551" cy="327121"/>
          </a:xfrm>
          <a:prstGeom prst="rect">
            <a:avLst/>
          </a:prstGeom>
        </p:spPr>
        <p:txBody>
          <a:bodyPr bIns="35994" anchor="b" anchorCtr="0"/>
          <a:lstStyle>
            <a:lvl1pPr marL="0" indent="0" algn="l">
              <a:buNone/>
              <a:defRPr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Edit master text</a:t>
            </a:r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EC1C77A5-87F7-4C0E-B8CD-49B9472569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800" y="2574968"/>
            <a:ext cx="1386671" cy="6697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096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- Screenshot - Two Columns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C18EC00-BB0D-4991-BD2A-B44F629C0666}"/>
              </a:ext>
            </a:extLst>
          </p:cNvPr>
          <p:cNvSpPr/>
          <p:nvPr userDrawn="1"/>
        </p:nvSpPr>
        <p:spPr>
          <a:xfrm>
            <a:off x="0" y="0"/>
            <a:ext cx="77168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8025C41-F0BB-4155-8F4E-9F5117660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06690" y="478288"/>
            <a:ext cx="3977322" cy="529363"/>
          </a:xfrm>
          <a:solidFill>
            <a:schemeClr val="bg2"/>
          </a:solidFill>
          <a:effectLst>
            <a:outerShdw dist="88900" dir="10800000" algn="ctr" rotWithShape="0">
              <a:schemeClr val="accent1"/>
            </a:outerShdw>
          </a:effectLst>
        </p:spPr>
        <p:txBody>
          <a:bodyPr wrap="square" lIns="324000" tIns="108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E45B287C-B8D7-4F0B-9777-C406CDBDB6E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148638" y="1665288"/>
            <a:ext cx="3635376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FA2AEAD-C613-4E9E-B8AA-992AD5F0D3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3" y="0"/>
            <a:ext cx="6392862" cy="780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9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- Screenshot - Two Columns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C18EC00-BB0D-4991-BD2A-B44F629C0666}"/>
              </a:ext>
            </a:extLst>
          </p:cNvPr>
          <p:cNvSpPr/>
          <p:nvPr userDrawn="1"/>
        </p:nvSpPr>
        <p:spPr>
          <a:xfrm>
            <a:off x="0" y="0"/>
            <a:ext cx="77168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8025C41-F0BB-4155-8F4E-9F5117660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06690" y="478288"/>
            <a:ext cx="3977322" cy="529363"/>
          </a:xfrm>
          <a:solidFill>
            <a:schemeClr val="bg2"/>
          </a:solidFill>
          <a:effectLst>
            <a:outerShdw dist="88900" dir="10800000" algn="ctr" rotWithShape="0">
              <a:schemeClr val="accent1"/>
            </a:outerShdw>
          </a:effectLst>
        </p:spPr>
        <p:txBody>
          <a:bodyPr wrap="square" lIns="324000" tIns="108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E45B287C-B8D7-4F0B-9777-C406CDBDB6E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148637" y="1665288"/>
            <a:ext cx="3635375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24EC190-41D0-4907-97AB-094E7BCF5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38" y="-2153623"/>
            <a:ext cx="6388381" cy="1116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8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C273F026-E1E0-46E7-840D-C606DA57D8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6306" y="504000"/>
            <a:ext cx="4933694" cy="936000"/>
          </a:xfrm>
          <a:prstGeom prst="rect">
            <a:avLst/>
          </a:prstGeom>
        </p:spPr>
        <p:txBody>
          <a:bodyPr vert="horz" wrap="square" lIns="0" tIns="3600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11AFD8E0-10DF-4271-8989-3A314E7ADAC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6306" y="1665288"/>
            <a:ext cx="4933694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16044E42-B440-4651-8125-9DABE8B06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26306" y="6502837"/>
            <a:ext cx="4464423" cy="214780"/>
          </a:xfrm>
        </p:spPr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9F509162-27F1-4087-92CB-E5EDA73824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26578"/>
            <a:ext cx="2380129" cy="214779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AB9D385-6C7B-42D4-B77F-8A26F8560B7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98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- Highlight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D832D6-6F43-49E2-B600-D8EF5777BF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E7C048-4A2B-4BE1-BA92-79F61C24E6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AB9D385-6C7B-42D4-B77F-8A26F8560B7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C273F026-E1E0-46E7-840D-C606DA57D8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6306" y="504000"/>
            <a:ext cx="4933694" cy="936000"/>
          </a:xfrm>
          <a:prstGeom prst="rect">
            <a:avLst/>
          </a:prstGeom>
        </p:spPr>
        <p:txBody>
          <a:bodyPr vert="horz" wrap="square" lIns="0" tIns="3600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11AFD8E0-10DF-4271-8989-3A314E7ADAC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6306" y="2816225"/>
            <a:ext cx="4933694" cy="316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7071617D-F30A-459B-8F79-ECACC60825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5328" y="1956478"/>
            <a:ext cx="4933695" cy="631477"/>
          </a:xfrm>
        </p:spPr>
        <p:txBody>
          <a:bodyPr lIns="0"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Lorem ipsum et dolor sit amet. Ut wisi enim ad minim veniam, quis nostrud exerci tation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6EB1539-DD9F-4B6A-B55D-2AD76ECF7A54}"/>
              </a:ext>
            </a:extLst>
          </p:cNvPr>
          <p:cNvSpPr/>
          <p:nvPr userDrawn="1"/>
        </p:nvSpPr>
        <p:spPr>
          <a:xfrm rot="5400000">
            <a:off x="6742343" y="1518648"/>
            <a:ext cx="91758" cy="525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4890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EAA3EE8-1FF3-4548-854F-C9B3EF7EFF5E}"/>
              </a:ext>
            </a:extLst>
          </p:cNvPr>
          <p:cNvSpPr/>
          <p:nvPr userDrawn="1"/>
        </p:nvSpPr>
        <p:spPr>
          <a:xfrm>
            <a:off x="3000375" y="0"/>
            <a:ext cx="3095625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D832D6-6F43-49E2-B600-D8EF5777BF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E7C048-4A2B-4BE1-BA92-79F61C24E6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AB9D385-6C7B-42D4-B77F-8A26F8560B7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A5040E97-434E-4C3D-B8B5-23E0BE1D37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703" y="504000"/>
            <a:ext cx="8030297" cy="936000"/>
          </a:xfrm>
          <a:prstGeom prst="rect">
            <a:avLst/>
          </a:prstGeom>
        </p:spPr>
        <p:txBody>
          <a:bodyPr vert="horz" wrap="square" lIns="0" tIns="3600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5F338D78-8D04-4E40-A162-57199E16936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29703" y="1665288"/>
            <a:ext cx="8030297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78713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- Highlight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EAA3EE8-1FF3-4548-854F-C9B3EF7EFF5E}"/>
              </a:ext>
            </a:extLst>
          </p:cNvPr>
          <p:cNvSpPr/>
          <p:nvPr userDrawn="1"/>
        </p:nvSpPr>
        <p:spPr>
          <a:xfrm>
            <a:off x="3000375" y="0"/>
            <a:ext cx="3095625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D832D6-6F43-49E2-B600-D8EF5777BF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E7C048-4A2B-4BE1-BA92-79F61C24E6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AB9D385-6C7B-42D4-B77F-8A26F8560B7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A5040E97-434E-4C3D-B8B5-23E0BE1D37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703" y="504000"/>
            <a:ext cx="8030297" cy="936000"/>
          </a:xfrm>
          <a:prstGeom prst="rect">
            <a:avLst/>
          </a:prstGeom>
        </p:spPr>
        <p:txBody>
          <a:bodyPr vert="horz" wrap="square" lIns="0" tIns="3600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5F338D78-8D04-4E40-A162-57199E16936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28726" y="2816226"/>
            <a:ext cx="8031274" cy="316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3E9EA2D6-7F86-4606-BA19-20631974D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8727" y="1956478"/>
            <a:ext cx="8030297" cy="631477"/>
          </a:xfrm>
        </p:spPr>
        <p:txBody>
          <a:bodyPr lIns="0"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Lorem ipsum et dolor sit amet. Ut wisi enim ad minim veniam, quis nostrud exerci tation. ullamcorper suscipi. lobortis nisl ut aliquip.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5B8F253-55B5-4CB8-9EE3-1DDFC058EEE0}"/>
              </a:ext>
            </a:extLst>
          </p:cNvPr>
          <p:cNvSpPr/>
          <p:nvPr userDrawn="1"/>
        </p:nvSpPr>
        <p:spPr>
          <a:xfrm rot="5400000">
            <a:off x="3645740" y="1518648"/>
            <a:ext cx="91758" cy="525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717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out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000" y="476250"/>
            <a:ext cx="10728000" cy="936625"/>
          </a:xfrm>
        </p:spPr>
        <p:txBody>
          <a:bodyPr lIns="0"/>
          <a:lstStyle>
            <a:lvl1pPr>
              <a:defRPr/>
            </a:lvl1pPr>
          </a:lstStyle>
          <a:p>
            <a:r>
              <a:rPr lang="en-GB" noProof="0" dirty="0" err="1"/>
              <a:t>Mastertitelformat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9E0FD198-34DD-4100-8D20-0039FAE3C49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2000" y="1665288"/>
            <a:ext cx="10728000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488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76250"/>
            <a:ext cx="10944225" cy="525785"/>
          </a:xfrm>
          <a:solidFill>
            <a:schemeClr val="bg1"/>
          </a:solidFill>
          <a:effectLst>
            <a:outerShdw dist="139700" dir="10800000" sx="99000" sy="99000" algn="ctr" rotWithShape="0">
              <a:schemeClr val="accent1"/>
            </a:outerShdw>
          </a:effectLst>
        </p:spPr>
        <p:txBody>
          <a:bodyPr wrap="square" lIns="216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03E6B7A-5595-4212-B259-45E033FF92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5938" y="1665288"/>
            <a:ext cx="10944224" cy="4319587"/>
          </a:xfrm>
        </p:spPr>
        <p:txBody>
          <a:bodyPr lIns="216000"/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43716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ighligh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799" y="476250"/>
            <a:ext cx="10945363" cy="525785"/>
          </a:xfrm>
          <a:solidFill>
            <a:schemeClr val="bg1"/>
          </a:solidFill>
          <a:effectLst>
            <a:outerShdw dist="139700" dir="10800000" sx="99000" sy="99000" algn="ctr" rotWithShape="0">
              <a:schemeClr val="accent1"/>
            </a:outerShdw>
          </a:effectLst>
        </p:spPr>
        <p:txBody>
          <a:bodyPr wrap="square" lIns="216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ACBF8B25-0E25-48AB-873D-0C3FE592BE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8" y="2816226"/>
            <a:ext cx="10945363" cy="3168650"/>
          </a:xfrm>
          <a:prstGeom prst="rect">
            <a:avLst/>
          </a:prstGeom>
        </p:spPr>
        <p:txBody>
          <a:bodyPr vert="horz" lIns="21600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7" name="Textplatzhalter 13">
            <a:extLst>
              <a:ext uri="{FF2B5EF4-FFF2-40B4-BE49-F238E27FC236}">
                <a16:creationId xmlns:a16="http://schemas.microsoft.com/office/drawing/2014/main" id="{2116F7C9-C585-4C4D-A283-6AF031D0E6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799" y="1886106"/>
            <a:ext cx="10944225" cy="631477"/>
          </a:xfrm>
        </p:spPr>
        <p:txBody>
          <a:bodyPr lIns="216000"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Lorem ipsum et dolor sit amet. Ut wisi enim ad minim veniam, quis </a:t>
            </a:r>
            <a:br>
              <a:rPr lang="en-GB" noProof="0"/>
            </a:br>
            <a:r>
              <a:rPr lang="en-GB" noProof="0"/>
              <a:t>nostrud exerci tation. ullamcorper suscipi. lobortis nisl ut aliquip.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EFA48A-781E-4E1F-90D8-BCBF4ADFF3D2}"/>
              </a:ext>
            </a:extLst>
          </p:cNvPr>
          <p:cNvSpPr/>
          <p:nvPr userDrawn="1"/>
        </p:nvSpPr>
        <p:spPr>
          <a:xfrm rot="5400000">
            <a:off x="948852" y="1448274"/>
            <a:ext cx="91758" cy="525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7106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ighlight Top - Addition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799" y="476250"/>
            <a:ext cx="10945363" cy="525785"/>
          </a:xfrm>
          <a:solidFill>
            <a:schemeClr val="bg1"/>
          </a:solidFill>
          <a:effectLst>
            <a:outerShdw dist="139700" dir="10800000" sx="99000" sy="99000" algn="ctr" rotWithShape="0">
              <a:schemeClr val="accent1"/>
            </a:outerShdw>
          </a:effectLst>
        </p:spPr>
        <p:txBody>
          <a:bodyPr wrap="square" lIns="216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ACBF8B25-0E25-48AB-873D-0C3FE592BE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8" y="2816226"/>
            <a:ext cx="10945363" cy="3168650"/>
          </a:xfrm>
          <a:prstGeom prst="rect">
            <a:avLst/>
          </a:prstGeom>
        </p:spPr>
        <p:txBody>
          <a:bodyPr vert="horz" lIns="21600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7" name="Textplatzhalter 13">
            <a:extLst>
              <a:ext uri="{FF2B5EF4-FFF2-40B4-BE49-F238E27FC236}">
                <a16:creationId xmlns:a16="http://schemas.microsoft.com/office/drawing/2014/main" id="{2116F7C9-C585-4C4D-A283-6AF031D0E6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799" y="1886106"/>
            <a:ext cx="10944225" cy="631477"/>
          </a:xfrm>
        </p:spPr>
        <p:txBody>
          <a:bodyPr lIns="216000"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Lorem ipsum et dolor sit amet. Ut wisi enim ad minim veniam, quis </a:t>
            </a:r>
            <a:br>
              <a:rPr lang="en-GB" noProof="0"/>
            </a:br>
            <a:r>
              <a:rPr lang="en-GB" noProof="0"/>
              <a:t>nostrud exerci tation. ullamcorper suscipi. lobortis nisl ut aliquip.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EFA48A-781E-4E1F-90D8-BCBF4ADFF3D2}"/>
              </a:ext>
            </a:extLst>
          </p:cNvPr>
          <p:cNvSpPr/>
          <p:nvPr userDrawn="1"/>
        </p:nvSpPr>
        <p:spPr>
          <a:xfrm rot="5400000">
            <a:off x="948852" y="1448274"/>
            <a:ext cx="91758" cy="525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8" name="Textplatzhalter 13">
            <a:extLst>
              <a:ext uri="{FF2B5EF4-FFF2-40B4-BE49-F238E27FC236}">
                <a16:creationId xmlns:a16="http://schemas.microsoft.com/office/drawing/2014/main" id="{F28B3B38-78F4-416E-8EED-164ACA2870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6502837"/>
            <a:ext cx="5360222" cy="214780"/>
          </a:xfrm>
        </p:spPr>
        <p:txBody>
          <a:bodyPr lIns="216000" anchor="ctr"/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Lorem ipsum et dolor sit amet. Ut wisi enim ad minim veniam, quis </a:t>
            </a:r>
          </a:p>
        </p:txBody>
      </p:sp>
    </p:spTree>
    <p:extLst>
      <p:ext uri="{BB962C8B-B14F-4D97-AF65-F5344CB8AC3E}">
        <p14:creationId xmlns:p14="http://schemas.microsoft.com/office/powerpoint/2010/main" val="143586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ighligh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800" y="476250"/>
            <a:ext cx="10945363" cy="525785"/>
          </a:xfrm>
          <a:solidFill>
            <a:schemeClr val="bg1"/>
          </a:solidFill>
          <a:effectLst>
            <a:outerShdw dist="139700" dir="10800000" sx="99000" sy="99000" algn="ctr" rotWithShape="0">
              <a:schemeClr val="accent1"/>
            </a:outerShdw>
          </a:effectLst>
        </p:spPr>
        <p:txBody>
          <a:bodyPr wrap="square" lIns="216000" tIns="108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ACBF8B25-0E25-48AB-873D-0C3FE592BE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4800" y="1665288"/>
            <a:ext cx="10945362" cy="3322099"/>
          </a:xfrm>
          <a:prstGeom prst="rect">
            <a:avLst/>
          </a:prstGeom>
        </p:spPr>
        <p:txBody>
          <a:bodyPr vert="horz" lIns="21600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11" name="Textplatzhalter 13">
            <a:extLst>
              <a:ext uri="{FF2B5EF4-FFF2-40B4-BE49-F238E27FC236}">
                <a16:creationId xmlns:a16="http://schemas.microsoft.com/office/drawing/2014/main" id="{121094C2-9F91-4AE5-BD5A-6BA1B76E78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800" y="5353398"/>
            <a:ext cx="10944225" cy="631477"/>
          </a:xfrm>
        </p:spPr>
        <p:txBody>
          <a:bodyPr lIns="216000"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Lorem ipsum et dolor sit amet. Ut wisi enim ad minim veniam, quis </a:t>
            </a:r>
            <a:br>
              <a:rPr lang="en-GB" noProof="0"/>
            </a:br>
            <a:r>
              <a:rPr lang="en-GB" noProof="0"/>
              <a:t>nostrud exerci tation. ullamcorper suscipi. lobortis nisl ut aliquip.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4B27001-A870-4C0D-876E-F4AC3711435C}"/>
              </a:ext>
            </a:extLst>
          </p:cNvPr>
          <p:cNvSpPr/>
          <p:nvPr userDrawn="1"/>
        </p:nvSpPr>
        <p:spPr>
          <a:xfrm rot="5400000">
            <a:off x="948853" y="4915566"/>
            <a:ext cx="91758" cy="525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2850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800" y="476250"/>
            <a:ext cx="10945363" cy="525785"/>
          </a:xfrm>
          <a:solidFill>
            <a:schemeClr val="bg1"/>
          </a:solidFill>
          <a:effectLst>
            <a:outerShdw dist="139700" dir="10800000" sx="99000" sy="99000" algn="ctr" rotWithShape="0">
              <a:schemeClr val="accent1"/>
            </a:outerShdw>
          </a:effectLst>
        </p:spPr>
        <p:txBody>
          <a:bodyPr wrap="square" lIns="216000" tIns="108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427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.jp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F5E242B-5EBC-46C6-A5FE-FC3C9F02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00" y="476250"/>
            <a:ext cx="10728163" cy="936000"/>
          </a:xfrm>
          <a:prstGeom prst="rect">
            <a:avLst/>
          </a:prstGeom>
        </p:spPr>
        <p:txBody>
          <a:bodyPr vert="horz" wrap="square" lIns="0" tIns="108000" rIns="0" bIns="0" rtlCol="0" anchor="t">
            <a:noAutofit/>
          </a:bodyPr>
          <a:lstStyle/>
          <a:p>
            <a:r>
              <a:rPr lang="en-GB" noProof="0" dirty="0"/>
              <a:t>Edit master 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F8CE5A-434E-40F5-92A1-BD6569C52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000" y="1665288"/>
            <a:ext cx="10728163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72D8F7-9F3A-492E-865D-D633241B6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26306" y="6502837"/>
            <a:ext cx="4464423" cy="2147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57DBC9-0F49-4315-8802-0D7F8B5F1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6578"/>
            <a:ext cx="2380129" cy="2147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9D385-6C7B-42D4-B77F-8A26F8560B7B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5B9D4B-99FC-44C2-A3BA-B6851FF70D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23828" y="6253622"/>
            <a:ext cx="893539" cy="4315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11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1" r:id="rId4"/>
    <p:sldLayoutId id="2147483667" r:id="rId5"/>
    <p:sldLayoutId id="2147483677" r:id="rId6"/>
    <p:sldLayoutId id="2147483689" r:id="rId7"/>
    <p:sldLayoutId id="2147483678" r:id="rId8"/>
    <p:sldLayoutId id="2147483688" r:id="rId9"/>
    <p:sldLayoutId id="2147483695" r:id="rId10"/>
    <p:sldLayoutId id="2147483696" r:id="rId11"/>
    <p:sldLayoutId id="2147483713" r:id="rId12"/>
    <p:sldLayoutId id="2147483682" r:id="rId13"/>
    <p:sldLayoutId id="2147483683" r:id="rId14"/>
    <p:sldLayoutId id="2147483664" r:id="rId15"/>
    <p:sldLayoutId id="2147483665" r:id="rId16"/>
    <p:sldLayoutId id="2147483666" r:id="rId17"/>
    <p:sldLayoutId id="2147483693" r:id="rId18"/>
    <p:sldLayoutId id="2147483694" r:id="rId19"/>
    <p:sldLayoutId id="2147483681" r:id="rId20"/>
    <p:sldLayoutId id="2147483680" r:id="rId21"/>
    <p:sldLayoutId id="2147483671" r:id="rId22"/>
    <p:sldLayoutId id="2147483672" r:id="rId23"/>
    <p:sldLayoutId id="2147483673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85750" indent="-28575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76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Open Sans" panose="020B0606030504020204" pitchFamily="34" charset="0"/>
        <a:buChar char="−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08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Open Sans" panose="020B0606030504020204" pitchFamily="34" charset="0"/>
        <a:buChar char="−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4" pos="7219" userDrawn="1">
          <p15:clr>
            <a:srgbClr val="F26B43"/>
          </p15:clr>
        </p15:guide>
        <p15:guide id="7" orient="horz" pos="3770" userDrawn="1">
          <p15:clr>
            <a:srgbClr val="F26B43"/>
          </p15:clr>
        </p15:guide>
        <p15:guide id="8" orient="horz" pos="300" userDrawn="1">
          <p15:clr>
            <a:srgbClr val="F26B43"/>
          </p15:clr>
        </p15:guide>
        <p15:guide id="12" orient="horz" pos="1049" userDrawn="1">
          <p15:clr>
            <a:srgbClr val="F26B43"/>
          </p15:clr>
        </p15:guide>
        <p15:guide id="13" orient="horz" pos="13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F5E242B-5EBC-46C6-A5FE-FC3C9F02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00" y="476250"/>
            <a:ext cx="10728163" cy="936000"/>
          </a:xfrm>
          <a:prstGeom prst="rect">
            <a:avLst/>
          </a:prstGeom>
        </p:spPr>
        <p:txBody>
          <a:bodyPr vert="horz" wrap="square" lIns="0" tIns="108000" rIns="0" bIns="0" rtlCol="0" anchor="t">
            <a:noAutofit/>
          </a:bodyPr>
          <a:lstStyle/>
          <a:p>
            <a:r>
              <a:rPr lang="en-GB" noProof="0" dirty="0"/>
              <a:t>Edit master 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F8CE5A-434E-40F5-92A1-BD6569C52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000" y="1665288"/>
            <a:ext cx="10728163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72D8F7-9F3A-492E-865D-D633241B6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26306" y="6502837"/>
            <a:ext cx="4464423" cy="2147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57DBC9-0F49-4315-8802-0D7F8B5F1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6578"/>
            <a:ext cx="2380129" cy="2147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9D385-6C7B-42D4-B77F-8A26F8560B7B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9725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85750" indent="-28575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76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Open Sans" panose="020B0606030504020204" pitchFamily="34" charset="0"/>
        <a:buChar char="−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08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Open Sans" panose="020B0606030504020204" pitchFamily="34" charset="0"/>
        <a:buChar char="−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461">
          <p15:clr>
            <a:srgbClr val="F26B43"/>
          </p15:clr>
        </p15:guide>
        <p15:guide id="4" pos="7219">
          <p15:clr>
            <a:srgbClr val="F26B43"/>
          </p15:clr>
        </p15:guide>
        <p15:guide id="7" orient="horz" pos="3770">
          <p15:clr>
            <a:srgbClr val="F26B43"/>
          </p15:clr>
        </p15:guide>
        <p15:guide id="8" orient="horz" pos="300">
          <p15:clr>
            <a:srgbClr val="F26B43"/>
          </p15:clr>
        </p15:guide>
        <p15:guide id="12" orient="horz" pos="1049">
          <p15:clr>
            <a:srgbClr val="F26B43"/>
          </p15:clr>
        </p15:guide>
        <p15:guide id="13" orient="horz" pos="136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F5E242B-5EBC-46C6-A5FE-FC3C9F02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00" y="476250"/>
            <a:ext cx="10728163" cy="936000"/>
          </a:xfrm>
          <a:prstGeom prst="rect">
            <a:avLst/>
          </a:prstGeom>
        </p:spPr>
        <p:txBody>
          <a:bodyPr vert="horz" wrap="square" lIns="0" tIns="108000" rIns="0" bIns="0" rtlCol="0" anchor="t">
            <a:noAutofit/>
          </a:bodyPr>
          <a:lstStyle/>
          <a:p>
            <a:r>
              <a:rPr lang="en-GB" noProof="0" dirty="0"/>
              <a:t>Edit master 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F8CE5A-434E-40F5-92A1-BD6569C52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000" y="1665288"/>
            <a:ext cx="10728163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72D8F7-9F3A-492E-865D-D633241B6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26306" y="6502837"/>
            <a:ext cx="4464423" cy="2147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57DBC9-0F49-4315-8802-0D7F8B5F1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6578"/>
            <a:ext cx="2380129" cy="2147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9D385-6C7B-42D4-B77F-8A26F8560B7B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3261C6-9BFD-4693-BC12-C5E4A16053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23828" y="6253622"/>
            <a:ext cx="893539" cy="4315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105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5" r:id="rId3"/>
    <p:sldLayoutId id="2147483712" r:id="rId4"/>
    <p:sldLayoutId id="2147483716" r:id="rId5"/>
    <p:sldLayoutId id="214748371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85750" indent="-28575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76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Open Sans" panose="020B0606030504020204" pitchFamily="34" charset="0"/>
        <a:buChar char="−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08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Open Sans" panose="020B0606030504020204" pitchFamily="34" charset="0"/>
        <a:buChar char="−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461">
          <p15:clr>
            <a:srgbClr val="F26B43"/>
          </p15:clr>
        </p15:guide>
        <p15:guide id="4" pos="7423" userDrawn="1">
          <p15:clr>
            <a:srgbClr val="F26B43"/>
          </p15:clr>
        </p15:guide>
        <p15:guide id="7" orient="horz" pos="3770">
          <p15:clr>
            <a:srgbClr val="F26B43"/>
          </p15:clr>
        </p15:guide>
        <p15:guide id="8" orient="horz" pos="300">
          <p15:clr>
            <a:srgbClr val="F26B43"/>
          </p15:clr>
        </p15:guide>
        <p15:guide id="12" orient="horz" pos="1049">
          <p15:clr>
            <a:srgbClr val="F26B43"/>
          </p15:clr>
        </p15:guide>
        <p15:guide id="13" pos="5133" userDrawn="1">
          <p15:clr>
            <a:srgbClr val="F26B43"/>
          </p15:clr>
        </p15:guide>
        <p15:guide id="14" pos="443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F5E242B-5EBC-46C6-A5FE-FC3C9F02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00" y="476250"/>
            <a:ext cx="10728163" cy="936000"/>
          </a:xfrm>
          <a:prstGeom prst="rect">
            <a:avLst/>
          </a:prstGeom>
        </p:spPr>
        <p:txBody>
          <a:bodyPr vert="horz" wrap="square" lIns="0" tIns="108000" rIns="0" bIns="0" rtlCol="0" anchor="t">
            <a:noAutofit/>
          </a:bodyPr>
          <a:lstStyle/>
          <a:p>
            <a:r>
              <a:rPr lang="en-GB" noProof="0" dirty="0"/>
              <a:t>Edit master 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F8CE5A-434E-40F5-92A1-BD6569C52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000" y="1665288"/>
            <a:ext cx="10728163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72D8F7-9F3A-492E-865D-D633241B6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26306" y="6502837"/>
            <a:ext cx="4464423" cy="2147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57DBC9-0F49-4315-8802-0D7F8B5F1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6578"/>
            <a:ext cx="2380129" cy="2147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9D385-6C7B-42D4-B77F-8A26F8560B7B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79EC95-67A1-4B90-9BAD-7215364CA4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23828" y="6253622"/>
            <a:ext cx="893539" cy="4315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7575356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85750" indent="-28575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76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Open Sans" panose="020B0606030504020204" pitchFamily="34" charset="0"/>
        <a:buChar char="−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08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Open Sans" panose="020B0606030504020204" pitchFamily="34" charset="0"/>
        <a:buChar char="−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461">
          <p15:clr>
            <a:srgbClr val="F26B43"/>
          </p15:clr>
        </p15:guide>
        <p15:guide id="3" pos="325">
          <p15:clr>
            <a:srgbClr val="F26B43"/>
          </p15:clr>
        </p15:guide>
        <p15:guide id="4" pos="7219">
          <p15:clr>
            <a:srgbClr val="F26B43"/>
          </p15:clr>
        </p15:guide>
        <p15:guide id="5" pos="7355">
          <p15:clr>
            <a:srgbClr val="F26B43"/>
          </p15:clr>
        </p15:guide>
        <p15:guide id="6" pos="4861">
          <p15:clr>
            <a:srgbClr val="F26B43"/>
          </p15:clr>
        </p15:guide>
        <p15:guide id="7" orient="horz" pos="3770">
          <p15:clr>
            <a:srgbClr val="F26B43"/>
          </p15:clr>
        </p15:guide>
        <p15:guide id="8" orient="horz" pos="300">
          <p15:clr>
            <a:srgbClr val="F26B43"/>
          </p15:clr>
        </p15:guide>
        <p15:guide id="10" pos="4407">
          <p15:clr>
            <a:srgbClr val="F26B43"/>
          </p15:clr>
        </p15:guide>
        <p15:guide id="11" pos="5133">
          <p15:clr>
            <a:srgbClr val="F26B43"/>
          </p15:clr>
        </p15:guide>
        <p15:guide id="12" pos="7423">
          <p15:clr>
            <a:srgbClr val="F26B43"/>
          </p15:clr>
        </p15:guide>
        <p15:guide id="13" orient="horz" pos="1774">
          <p15:clr>
            <a:srgbClr val="F26B43"/>
          </p15:clr>
        </p15:guide>
        <p15:guide id="14" orient="horz" pos="1230">
          <p15:clr>
            <a:srgbClr val="F26B43"/>
          </p15:clr>
        </p15:guide>
        <p15:guide id="15" orient="horz" pos="3294">
          <p15:clr>
            <a:srgbClr val="F26B43"/>
          </p15:clr>
        </p15:guide>
        <p15:guide id="16" orient="horz" pos="322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04F992C0-3A82-42AD-B744-14B9D0C7966B}"/>
              </a:ext>
            </a:extLst>
          </p:cNvPr>
          <p:cNvSpPr/>
          <p:nvPr userDrawn="1"/>
        </p:nvSpPr>
        <p:spPr>
          <a:xfrm>
            <a:off x="6096775" y="0"/>
            <a:ext cx="60984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72D8F7-9F3A-492E-865D-D633241B6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26306" y="6502837"/>
            <a:ext cx="4464423" cy="2147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57DBC9-0F49-4315-8802-0D7F8B5F1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6578"/>
            <a:ext cx="2380129" cy="2147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AB9D385-6C7B-42D4-B77F-8A26F8560B7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telplatzhalter 1">
            <a:extLst>
              <a:ext uri="{FF2B5EF4-FFF2-40B4-BE49-F238E27FC236}">
                <a16:creationId xmlns:a16="http://schemas.microsoft.com/office/drawing/2014/main" id="{C973AA7E-3B6F-4161-A787-1BB51958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00" y="504000"/>
            <a:ext cx="10728000" cy="936000"/>
          </a:xfrm>
          <a:prstGeom prst="rect">
            <a:avLst/>
          </a:prstGeom>
        </p:spPr>
        <p:txBody>
          <a:bodyPr vert="horz" wrap="square" lIns="0" tIns="108000" rIns="0" bIns="0" rtlCol="0" anchor="t">
            <a:noAutofit/>
          </a:bodyPr>
          <a:lstStyle/>
          <a:p>
            <a:r>
              <a:rPr lang="en-GB" noProof="0" dirty="0"/>
              <a:t>Edit master title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4993E0C-1463-438C-A052-0EE1E7E71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000" y="1665288"/>
            <a:ext cx="10728000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</a:t>
            </a:r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B47CAB57-89F0-4096-90BA-041FDC77EB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23828" y="6253622"/>
            <a:ext cx="893539" cy="4315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612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5" r:id="rId2"/>
    <p:sldLayoutId id="2147483676" r:id="rId3"/>
    <p:sldLayoutId id="2147483684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ts val="3400"/>
        </a:lnSpc>
        <a:spcBef>
          <a:spcPct val="0"/>
        </a:spcBef>
        <a:buNone/>
        <a:defRPr sz="3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16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76000" indent="-216000" algn="l" defTabSz="914400" rtl="0" eaLnBrk="1" latinLnBrk="0" hangingPunct="1">
        <a:lnSpc>
          <a:spcPts val="2400"/>
        </a:lnSpc>
        <a:spcBef>
          <a:spcPts val="500"/>
        </a:spcBef>
        <a:buClr>
          <a:schemeClr val="accent1"/>
        </a:buClr>
        <a:buFont typeface="Open Sans" panose="020B0606030504020204" pitchFamily="34" charset="0"/>
        <a:buChar char="−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08000" indent="-216000" algn="l" defTabSz="914400" rtl="0" eaLnBrk="1" latinLnBrk="0" hangingPunct="1">
        <a:lnSpc>
          <a:spcPts val="24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216000" algn="l" defTabSz="914400" rtl="0" eaLnBrk="1" latinLnBrk="0" hangingPunct="1">
        <a:lnSpc>
          <a:spcPts val="24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216000" algn="l" defTabSz="914400" rtl="0" eaLnBrk="1" latinLnBrk="0" hangingPunct="1">
        <a:lnSpc>
          <a:spcPts val="24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9" userDrawn="1">
          <p15:clr>
            <a:srgbClr val="F26B43"/>
          </p15:clr>
        </p15:guide>
        <p15:guide id="4" pos="4112" userDrawn="1">
          <p15:clr>
            <a:srgbClr val="F26B43"/>
          </p15:clr>
        </p15:guide>
        <p15:guide id="7" orient="horz" pos="3770" userDrawn="1">
          <p15:clr>
            <a:srgbClr val="F26B43"/>
          </p15:clr>
        </p15:guide>
        <p15:guide id="8" pos="7219" userDrawn="1">
          <p15:clr>
            <a:srgbClr val="F26B43"/>
          </p15:clr>
        </p15:guide>
        <p15:guide id="9" pos="21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98DA05-034B-44A9-827A-0A05B13F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Combine it!</a:t>
            </a:r>
            <a:br>
              <a:rPr lang="en-GB" dirty="0"/>
            </a:br>
            <a:r>
              <a:rPr lang="en-GB" dirty="0"/>
              <a:t>(the functional way)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7FAE0C1B-499E-428D-8B38-53E75A890E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Munich | 12.10.2018 | Martin Lechner</a:t>
            </a:r>
          </a:p>
        </p:txBody>
      </p:sp>
    </p:spTree>
    <p:extLst>
      <p:ext uri="{BB962C8B-B14F-4D97-AF65-F5344CB8AC3E}">
        <p14:creationId xmlns:p14="http://schemas.microsoft.com/office/powerpoint/2010/main" val="191841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A5C46-78B5-DA4A-96A3-A59D94196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Meanwhile in cats world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8C0A3-2029-3B49-9C78-528BCA392C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F247F-2AB6-3946-BAF0-325FDE1C38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10</a:t>
            </a:fld>
            <a:endParaRPr lang="en-GB" noProof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04ACB8-EF9F-F147-88C7-1468F457742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Combineable</a:t>
            </a:r>
            <a:r>
              <a:rPr lang="en-US" dirty="0"/>
              <a:t> is called Semigroup</a:t>
            </a:r>
          </a:p>
          <a:p>
            <a:r>
              <a:rPr lang="en-US" dirty="0"/>
              <a:t>|+| </a:t>
            </a:r>
            <a:r>
              <a:rPr lang="en-US"/>
              <a:t>is combine</a:t>
            </a:r>
            <a:endParaRPr lang="en-US" dirty="0"/>
          </a:p>
          <a:p>
            <a:r>
              <a:rPr lang="en-US" dirty="0"/>
              <a:t>Rule: Associativity: </a:t>
            </a:r>
          </a:p>
          <a:p>
            <a:pPr lvl="1"/>
            <a:r>
              <a:rPr lang="en-US" dirty="0"/>
              <a:t>(a |+| b ) |+| c === a |+| (b |+| c)</a:t>
            </a:r>
          </a:p>
          <a:p>
            <a:r>
              <a:rPr lang="en-US" dirty="0" err="1"/>
              <a:t>CombineableWithEmpty</a:t>
            </a:r>
            <a:r>
              <a:rPr lang="en-US" dirty="0"/>
              <a:t> is called Monoid</a:t>
            </a:r>
          </a:p>
          <a:p>
            <a:r>
              <a:rPr lang="en-US" dirty="0"/>
              <a:t>Additional rule: </a:t>
            </a:r>
          </a:p>
          <a:p>
            <a:pPr lvl="1"/>
            <a:r>
              <a:rPr lang="en-US" dirty="0"/>
              <a:t>a |+| empty === empty |+| a === a</a:t>
            </a:r>
          </a:p>
          <a:p>
            <a:r>
              <a:rPr lang="en-US" dirty="0"/>
              <a:t>Cats provides default instances for those </a:t>
            </a:r>
            <a:r>
              <a:rPr lang="en-US" dirty="0" err="1"/>
              <a:t>typeclasses</a:t>
            </a:r>
            <a:r>
              <a:rPr lang="en-US" dirty="0"/>
              <a:t>!</a:t>
            </a:r>
          </a:p>
          <a:p>
            <a:r>
              <a:rPr lang="en-US" dirty="0"/>
              <a:t>List, Map, String, </a:t>
            </a:r>
            <a:r>
              <a:rPr lang="en-US" dirty="0" err="1"/>
              <a:t>Int</a:t>
            </a:r>
            <a:r>
              <a:rPr lang="en-US" dirty="0"/>
              <a:t>, … all covered for free!</a:t>
            </a:r>
          </a:p>
        </p:txBody>
      </p:sp>
    </p:spTree>
    <p:extLst>
      <p:ext uri="{BB962C8B-B14F-4D97-AF65-F5344CB8AC3E}">
        <p14:creationId xmlns:p14="http://schemas.microsoft.com/office/powerpoint/2010/main" val="299647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CEC3A-02F9-024B-8E34-1DE439FF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 with custom ADT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89C73D-05CD-5347-90B8-8F20CBC88E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7C31BA-3828-2B49-86FC-0AE7E01023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11</a:t>
            </a:fld>
            <a:endParaRPr lang="en-GB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FF3EB5-BE1D-AD45-A238-D7357AB46A2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Show code in </a:t>
            </a:r>
            <a:r>
              <a:rPr lang="en-US" dirty="0" err="1"/>
              <a:t>Intellij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46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3A62B-11D9-804A-B984-074463CDF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6DC0A2-F484-7245-A6AB-4D2A33C345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43C9F-EA35-8647-B4A2-285944ADD3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12</a:t>
            </a:fld>
            <a:endParaRPr lang="en-GB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D56074-BC8E-6B48-A039-3C62C769A4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Register for the workshop with Luka </a:t>
            </a:r>
            <a:r>
              <a:rPr lang="en-US" dirty="0" err="1"/>
              <a:t>Jacobowitz</a:t>
            </a:r>
            <a:r>
              <a:rPr lang="en-US" dirty="0"/>
              <a:t>, core Maintainer of Cats!</a:t>
            </a:r>
          </a:p>
        </p:txBody>
      </p:sp>
    </p:spTree>
    <p:extLst>
      <p:ext uri="{BB962C8B-B14F-4D97-AF65-F5344CB8AC3E}">
        <p14:creationId xmlns:p14="http://schemas.microsoft.com/office/powerpoint/2010/main" val="265254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46361F-7FF0-E745-84C7-D0AC9A3F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Group this dataset by keys and sum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68F475-F6B0-1E45-BB77-0AFE3F0F74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10" y="4088130"/>
            <a:ext cx="2298700" cy="304800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09456426-90FA-BC41-AD98-10372443B0DE}"/>
              </a:ext>
            </a:extLst>
          </p:cNvPr>
          <p:cNvSpPr/>
          <p:nvPr/>
        </p:nvSpPr>
        <p:spPr>
          <a:xfrm>
            <a:off x="5797900" y="2940368"/>
            <a:ext cx="641919" cy="914400"/>
          </a:xfrm>
          <a:prstGeom prst="downArrow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6033B2-0355-0842-9C38-623A8427A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59" y="2137887"/>
            <a:ext cx="4191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1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F1BAA-24B0-C746-B39D-E8D12C8B6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doing this may look like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B9113E-F181-4044-8A45-2BFBE79411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7CFCCF-938D-1649-B13B-5102937E937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3</a:t>
            </a:fld>
            <a:endParaRPr lang="en-GB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2FC5ED-3A02-9243-9970-FD99E039A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281" y="2310062"/>
            <a:ext cx="65024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58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6982F-6253-0C48-B592-6A4A9E9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800" y="476250"/>
            <a:ext cx="10945363" cy="529363"/>
          </a:xfrm>
        </p:spPr>
        <p:txBody>
          <a:bodyPr/>
          <a:lstStyle/>
          <a:p>
            <a:r>
              <a:rPr lang="en-US" dirty="0"/>
              <a:t>The cats way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D65657-3070-824E-8A7C-BB35E4FBA7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6B47BD-8662-CF4A-B73F-32C7165575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4</a:t>
            </a:fld>
            <a:endParaRPr lang="en-GB" noProof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75B2F-8BD1-0148-9E37-1373D5259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981" y="2852525"/>
            <a:ext cx="49530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05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EE198-8E52-3341-99B5-7595A951E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WTF – how is this working ?!?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353A80-1B49-0F40-AB25-2E447C74F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C8D5C-292F-6740-844E-D9701FD6E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5</a:t>
            </a:fld>
            <a:endParaRPr lang="en-GB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CB578-1BD8-6548-927E-64EC7340B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0" y="1390650"/>
            <a:ext cx="27305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4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EE198-8E52-3341-99B5-7595A951E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WTF – how is this working ?!?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353A80-1B49-0F40-AB25-2E447C74F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C8D5C-292F-6740-844E-D9701FD6E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6</a:t>
            </a:fld>
            <a:endParaRPr lang="en-GB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CB578-1BD8-6548-927E-64EC7340B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0" y="1390650"/>
            <a:ext cx="27305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D30622-F51F-E647-95D3-7B5AA9FC9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0" y="3413374"/>
            <a:ext cx="47244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39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EE198-8E52-3341-99B5-7595A951E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WTF – how is this working ?!?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353A80-1B49-0F40-AB25-2E447C74FBB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C8D5C-292F-6740-844E-D9701FD6E4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7</a:t>
            </a:fld>
            <a:endParaRPr lang="en-GB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CB578-1BD8-6548-927E-64EC7340B7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0" y="1390650"/>
            <a:ext cx="2730500" cy="774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D30622-F51F-E647-95D3-7B5AA9FC98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0" y="3413374"/>
            <a:ext cx="4724400" cy="711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FD60C6-EB63-3E4C-B7E4-FD3E504B2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0" y="5319197"/>
            <a:ext cx="5041900" cy="863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740E83-C617-3946-9BB8-69628A0EDE4E}"/>
              </a:ext>
            </a:extLst>
          </p:cNvPr>
          <p:cNvSpPr txBox="1"/>
          <p:nvPr/>
        </p:nvSpPr>
        <p:spPr>
          <a:xfrm>
            <a:off x="571500" y="4729163"/>
            <a:ext cx="6500497" cy="376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ts val="24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folds / reduce it might be useful to have an empty element:</a:t>
            </a:r>
          </a:p>
        </p:txBody>
      </p:sp>
    </p:spTree>
    <p:extLst>
      <p:ext uri="{BB962C8B-B14F-4D97-AF65-F5344CB8AC3E}">
        <p14:creationId xmlns:p14="http://schemas.microsoft.com/office/powerpoint/2010/main" val="1050607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03773-6CC8-DC43-A040-7187CEBB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missing piece: </a:t>
            </a:r>
            <a:r>
              <a:rPr lang="en-US" dirty="0" err="1"/>
              <a:t>Typeclasses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F6BD7B-B96B-5B4C-878B-67B9C81BDAB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34633-FEFF-B54F-8B29-B13EDA7FE7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8</a:t>
            </a:fld>
            <a:endParaRPr lang="en-GB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8B3B86-C6A1-E44D-BA54-EA5FED02E1F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err="1"/>
              <a:t>Typeclasses</a:t>
            </a:r>
            <a:r>
              <a:rPr lang="en-US" dirty="0"/>
              <a:t> encapsulate / abstract behavior away from specific type</a:t>
            </a:r>
          </a:p>
          <a:p>
            <a:r>
              <a:rPr lang="en-US" dirty="0"/>
              <a:t>Usually done with </a:t>
            </a:r>
            <a:r>
              <a:rPr lang="en-US" dirty="0" err="1"/>
              <a:t>implicits</a:t>
            </a:r>
            <a:r>
              <a:rPr lang="en-US" dirty="0"/>
              <a:t> in Scala</a:t>
            </a:r>
          </a:p>
          <a:p>
            <a:r>
              <a:rPr lang="en-US" dirty="0"/>
              <a:t>You can add the </a:t>
            </a:r>
            <a:r>
              <a:rPr lang="en-US" dirty="0" err="1"/>
              <a:t>Typeclass</a:t>
            </a:r>
            <a:r>
              <a:rPr lang="en-US" dirty="0"/>
              <a:t> behavior by providing </a:t>
            </a:r>
            <a:r>
              <a:rPr lang="en-US" dirty="0" err="1"/>
              <a:t>typeclass</a:t>
            </a:r>
            <a:r>
              <a:rPr lang="en-US" dirty="0"/>
              <a:t> instances</a:t>
            </a:r>
          </a:p>
          <a:p>
            <a:r>
              <a:rPr lang="en-US" dirty="0"/>
              <a:t>Worth a talk on their own…</a:t>
            </a:r>
          </a:p>
        </p:txBody>
      </p:sp>
    </p:spTree>
    <p:extLst>
      <p:ext uri="{BB962C8B-B14F-4D97-AF65-F5344CB8AC3E}">
        <p14:creationId xmlns:p14="http://schemas.microsoft.com/office/powerpoint/2010/main" val="120824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D66E1-3ECE-B048-96C5-7088F4177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Typeclass</a:t>
            </a:r>
            <a:r>
              <a:rPr lang="en-US" dirty="0"/>
              <a:t> 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7423DE-E5DC-A44D-BB0D-985377F8142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8260F-2BF4-0D49-A4ED-DDA55DE7EF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9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EDFDD5-13C4-B741-B440-5A66C9AE1B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049" y="2088736"/>
            <a:ext cx="6350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1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out24 AG - Basic">
  <a:themeElements>
    <a:clrScheme name="Scout">
      <a:dk1>
        <a:srgbClr val="454443"/>
      </a:dk1>
      <a:lt1>
        <a:sysClr val="window" lastClr="FFFFFF"/>
      </a:lt1>
      <a:dk2>
        <a:srgbClr val="8CC0E4"/>
      </a:dk2>
      <a:lt2>
        <a:srgbClr val="F5F6F8"/>
      </a:lt2>
      <a:accent1>
        <a:srgbClr val="FF7500"/>
      </a:accent1>
      <a:accent2>
        <a:srgbClr val="1496D2"/>
      </a:accent2>
      <a:accent3>
        <a:srgbClr val="003468"/>
      </a:accent3>
      <a:accent4>
        <a:srgbClr val="999999"/>
      </a:accent4>
      <a:accent5>
        <a:srgbClr val="FFA766"/>
      </a:accent5>
      <a:accent6>
        <a:srgbClr val="E3E4E5"/>
      </a:accent6>
      <a:hlink>
        <a:srgbClr val="454443"/>
      </a:hlink>
      <a:folHlink>
        <a:srgbClr val="8CC0E4"/>
      </a:folHlink>
    </a:clrScheme>
    <a:fontScheme name="Scout24">
      <a:majorFont>
        <a:latin typeface="Open Sans Ligh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 algn="l">
          <a:lnSpc>
            <a:spcPts val="2400"/>
          </a:lnSpc>
          <a:spcBef>
            <a:spcPts val="100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cout24_AG_Master_16zu9_2018_de1.potx" id="{900B5812-255A-430D-81DD-68793C67B0E4}" vid="{E67552E8-F515-44CC-8666-1DD54B8211BA}"/>
    </a:ext>
  </a:extLst>
</a:theme>
</file>

<file path=ppt/theme/theme2.xml><?xml version="1.0" encoding="utf-8"?>
<a:theme xmlns:a="http://schemas.openxmlformats.org/drawingml/2006/main" name="2_Scout24 AG - Basic">
  <a:themeElements>
    <a:clrScheme name="Scout">
      <a:dk1>
        <a:srgbClr val="454443"/>
      </a:dk1>
      <a:lt1>
        <a:sysClr val="window" lastClr="FFFFFF"/>
      </a:lt1>
      <a:dk2>
        <a:srgbClr val="8CC0E4"/>
      </a:dk2>
      <a:lt2>
        <a:srgbClr val="F5F6F8"/>
      </a:lt2>
      <a:accent1>
        <a:srgbClr val="FF7500"/>
      </a:accent1>
      <a:accent2>
        <a:srgbClr val="1496D2"/>
      </a:accent2>
      <a:accent3>
        <a:srgbClr val="003468"/>
      </a:accent3>
      <a:accent4>
        <a:srgbClr val="999999"/>
      </a:accent4>
      <a:accent5>
        <a:srgbClr val="FFA766"/>
      </a:accent5>
      <a:accent6>
        <a:srgbClr val="E3E4E5"/>
      </a:accent6>
      <a:hlink>
        <a:srgbClr val="454443"/>
      </a:hlink>
      <a:folHlink>
        <a:srgbClr val="8CC0E4"/>
      </a:folHlink>
    </a:clrScheme>
    <a:fontScheme name="Scout24">
      <a:majorFont>
        <a:latin typeface="Open Sans Ligh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 algn="l">
          <a:lnSpc>
            <a:spcPts val="2400"/>
          </a:lnSpc>
          <a:spcBef>
            <a:spcPts val="100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cout24_AG_Master_16zu9_2018_de1.potx" id="{900B5812-255A-430D-81DD-68793C67B0E4}" vid="{E67552E8-F515-44CC-8666-1DD54B8211BA}"/>
    </a:ext>
  </a:extLst>
</a:theme>
</file>

<file path=ppt/theme/theme3.xml><?xml version="1.0" encoding="utf-8"?>
<a:theme xmlns:a="http://schemas.openxmlformats.org/drawingml/2006/main" name="Office">
  <a:themeElements>
    <a:clrScheme name="Scout">
      <a:dk1>
        <a:srgbClr val="454443"/>
      </a:dk1>
      <a:lt1>
        <a:sysClr val="window" lastClr="FFFFFF"/>
      </a:lt1>
      <a:dk2>
        <a:srgbClr val="8CC0E4"/>
      </a:dk2>
      <a:lt2>
        <a:srgbClr val="F5F6F8"/>
      </a:lt2>
      <a:accent1>
        <a:srgbClr val="FF7500"/>
      </a:accent1>
      <a:accent2>
        <a:srgbClr val="1496D2"/>
      </a:accent2>
      <a:accent3>
        <a:srgbClr val="003468"/>
      </a:accent3>
      <a:accent4>
        <a:srgbClr val="999999"/>
      </a:accent4>
      <a:accent5>
        <a:srgbClr val="FFA766"/>
      </a:accent5>
      <a:accent6>
        <a:srgbClr val="E3E4E5"/>
      </a:accent6>
      <a:hlink>
        <a:srgbClr val="454443"/>
      </a:hlink>
      <a:folHlink>
        <a:srgbClr val="8CC0E4"/>
      </a:folHlink>
    </a:clrScheme>
    <a:fontScheme name="Scout24">
      <a:majorFont>
        <a:latin typeface="Open Sans Ligh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 algn="l">
          <a:lnSpc>
            <a:spcPts val="2400"/>
          </a:lnSpc>
          <a:spcBef>
            <a:spcPts val="100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Scout24 AG - Basic">
  <a:themeElements>
    <a:clrScheme name="Scout">
      <a:dk1>
        <a:srgbClr val="454443"/>
      </a:dk1>
      <a:lt1>
        <a:sysClr val="window" lastClr="FFFFFF"/>
      </a:lt1>
      <a:dk2>
        <a:srgbClr val="8CC0E4"/>
      </a:dk2>
      <a:lt2>
        <a:srgbClr val="F5F6F8"/>
      </a:lt2>
      <a:accent1>
        <a:srgbClr val="FF7500"/>
      </a:accent1>
      <a:accent2>
        <a:srgbClr val="1496D2"/>
      </a:accent2>
      <a:accent3>
        <a:srgbClr val="003468"/>
      </a:accent3>
      <a:accent4>
        <a:srgbClr val="999999"/>
      </a:accent4>
      <a:accent5>
        <a:srgbClr val="FFA766"/>
      </a:accent5>
      <a:accent6>
        <a:srgbClr val="E3E4E5"/>
      </a:accent6>
      <a:hlink>
        <a:srgbClr val="454443"/>
      </a:hlink>
      <a:folHlink>
        <a:srgbClr val="8CC0E4"/>
      </a:folHlink>
    </a:clrScheme>
    <a:fontScheme name="Scout24">
      <a:majorFont>
        <a:latin typeface="Open Sans Ligh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 algn="l">
          <a:lnSpc>
            <a:spcPts val="2400"/>
          </a:lnSpc>
          <a:spcBef>
            <a:spcPts val="100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cout24_AG_Master_16zu9_2018_de1.potx" id="{900B5812-255A-430D-81DD-68793C67B0E4}" vid="{7F6C6C97-7B0F-479C-88B6-500F909BBAAE}"/>
    </a:ext>
  </a:extLst>
</a:theme>
</file>

<file path=ppt/theme/theme5.xml><?xml version="1.0" encoding="utf-8"?>
<a:theme xmlns:a="http://schemas.openxmlformats.org/drawingml/2006/main" name="Office">
  <a:themeElements>
    <a:clrScheme name="Scout">
      <a:dk1>
        <a:srgbClr val="454443"/>
      </a:dk1>
      <a:lt1>
        <a:sysClr val="window" lastClr="FFFFFF"/>
      </a:lt1>
      <a:dk2>
        <a:srgbClr val="8CC0E4"/>
      </a:dk2>
      <a:lt2>
        <a:srgbClr val="F5F6F8"/>
      </a:lt2>
      <a:accent1>
        <a:srgbClr val="FF7500"/>
      </a:accent1>
      <a:accent2>
        <a:srgbClr val="1496D2"/>
      </a:accent2>
      <a:accent3>
        <a:srgbClr val="003468"/>
      </a:accent3>
      <a:accent4>
        <a:srgbClr val="999999"/>
      </a:accent4>
      <a:accent5>
        <a:srgbClr val="FFA766"/>
      </a:accent5>
      <a:accent6>
        <a:srgbClr val="E3E4E5"/>
      </a:accent6>
      <a:hlink>
        <a:srgbClr val="454443"/>
      </a:hlink>
      <a:folHlink>
        <a:srgbClr val="8CC0E4"/>
      </a:folHlink>
    </a:clrScheme>
    <a:fontScheme name="Scout24">
      <a:majorFont>
        <a:latin typeface="Open Sans Ligh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 algn="l">
          <a:lnSpc>
            <a:spcPts val="2400"/>
          </a:lnSpc>
          <a:spcBef>
            <a:spcPts val="100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2260</TotalTime>
  <Words>603</Words>
  <Application>Microsoft Macintosh PowerPoint</Application>
  <PresentationFormat>Widescreen</PresentationFormat>
  <Paragraphs>70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Open Sans</vt:lpstr>
      <vt:lpstr>Open Sans Light</vt:lpstr>
      <vt:lpstr>Scout24 AG - Basic</vt:lpstr>
      <vt:lpstr>2_Scout24 AG - Basic</vt:lpstr>
      <vt:lpstr>Office</vt:lpstr>
      <vt:lpstr>1_Scout24 AG - Basic</vt:lpstr>
      <vt:lpstr>Office</vt:lpstr>
      <vt:lpstr>Combine it! (the functional way)</vt:lpstr>
      <vt:lpstr>Task: Group this dataset by keys and sum values</vt:lpstr>
      <vt:lpstr>Manually doing this may look like</vt:lpstr>
      <vt:lpstr>The cats way</vt:lpstr>
      <vt:lpstr>WTF – how is this working ?!?</vt:lpstr>
      <vt:lpstr>WTF – how is this working ?!?</vt:lpstr>
      <vt:lpstr>WTF – how is this working ?!?</vt:lpstr>
      <vt:lpstr>The missing piece: Typeclasses</vt:lpstr>
      <vt:lpstr>Typeclass example</vt:lpstr>
      <vt:lpstr>Meanwhile in cats world</vt:lpstr>
      <vt:lpstr>Full example with custom ADT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alternatively with second line</dc:title>
  <dc:creator>mandy_binder</dc:creator>
  <cp:lastModifiedBy>Martin Lechner</cp:lastModifiedBy>
  <cp:revision>52</cp:revision>
  <dcterms:modified xsi:type="dcterms:W3CDTF">2018-10-12T06:35:12Z</dcterms:modified>
</cp:coreProperties>
</file>